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63" r:id="rId4"/>
    <p:sldId id="256" r:id="rId5"/>
    <p:sldId id="258" r:id="rId6"/>
    <p:sldId id="262" r:id="rId7"/>
    <p:sldId id="265" r:id="rId8"/>
    <p:sldId id="302" r:id="rId9"/>
    <p:sldId id="303" r:id="rId10"/>
    <p:sldId id="304" r:id="rId11"/>
    <p:sldId id="266" r:id="rId12"/>
    <p:sldId id="269" r:id="rId13"/>
    <p:sldId id="290" r:id="rId14"/>
    <p:sldId id="291" r:id="rId15"/>
    <p:sldId id="293" r:id="rId16"/>
    <p:sldId id="294" r:id="rId17"/>
    <p:sldId id="296" r:id="rId18"/>
    <p:sldId id="297" r:id="rId19"/>
    <p:sldId id="268" r:id="rId20"/>
    <p:sldId id="270" r:id="rId21"/>
    <p:sldId id="271" r:id="rId22"/>
    <p:sldId id="272" r:id="rId23"/>
    <p:sldId id="274" r:id="rId24"/>
    <p:sldId id="286" r:id="rId25"/>
    <p:sldId id="275" r:id="rId26"/>
    <p:sldId id="273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64" r:id="rId35"/>
    <p:sldId id="283" r:id="rId36"/>
    <p:sldId id="284" r:id="rId37"/>
    <p:sldId id="28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3C4"/>
    <a:srgbClr val="212529"/>
    <a:srgbClr val="F5E9D9"/>
    <a:srgbClr val="7F7F7F"/>
    <a:srgbClr val="DEBD74"/>
    <a:srgbClr val="5CBBE6"/>
    <a:srgbClr val="566773"/>
    <a:srgbClr val="E8D2A0"/>
    <a:srgbClr val="524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EE438-50FA-5811-57BB-B8F9D9EB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5F9A5C-2EF5-2F12-2F69-0464205CD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86FC2-1AD5-7A48-B0B6-9033781A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1F3604-171F-5EBC-75DF-1FFA46C9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60550-027D-DFDB-44FA-11B47E46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6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E0B3E-6047-366D-C083-5E7660E2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71509-B1C4-A0DE-464D-2E1AC594C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6644C-1649-FA14-0B03-FA22D552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F13F9-6380-3E35-2FD2-FBB9801E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998A0-0F12-5BE6-BD02-9F6E056C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BD18AC-D055-B351-B2B7-5278A3114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70C58A-2A6C-1A52-19CB-8CF8E0878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C5F3C-3894-5912-C195-C1FFC9DC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B3710-0967-E7D9-5EE7-52CE1515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86615-BAB3-AEB3-9843-91049849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CA96F-7D53-520D-7591-5826CBE1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907B4-EFB7-7C44-4C48-5557E927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C3FE2E-17F8-C050-87D4-1B4B0BF6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0A8C3-6509-990B-A1F7-8DB9E237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B62D1A-04C2-2420-FC07-CB75309B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0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3DBB-1C05-77AF-2275-4A5AE157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42A34-12A6-9C06-0DB2-D2E4A706D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53121-84C5-ACF9-81CA-8A171514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5F964-D9D9-7567-FC6A-B8332050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9932E-11FD-C374-1571-2F1B65D8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9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ECEE6-6635-DAE9-0B48-2F01C477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106B1-5C11-AD6E-F402-2BAF4FACF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5F87AB-8ECA-FAE3-2F34-459DA7C31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0E89F1-BF1D-3AD9-4AF0-D27CEE0E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70F208-A08D-8435-E34C-18F788B5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234C7-060C-13E8-DFC9-77A2C976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6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760CB-9762-9BC5-E8F4-C407E1CA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8EF1E-371F-D60A-EA3D-3C70F0DA0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C06D3D-884A-8095-AEF1-7F69A3551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E4A8B7-72E8-21B9-5C29-BA1DE8A4B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A66B13-4F8B-3806-2C36-D45E967F5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EB8672-B281-E282-3FEA-363C3235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A888B7-8A2B-54B6-2ECA-E7B3F682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92D74D-5A1C-5B49-1DC6-06AD6EF9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5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2E38A-0DE5-032B-2DC0-D0462E82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D947AE-27C9-FA04-90C4-D3665B58E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5F20C9-F6E7-4753-C2FD-C7318BFB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49D45-6BAF-25E6-A935-80C8734F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40E5E6-7822-5F74-6936-D6F0AA59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1FA5A6-363B-7E5A-55B5-4CE62E77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5127E7-C468-358B-E84E-73B960CD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7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E8490-0812-653B-3B98-43A5D2DE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FBE215-8C6F-FA59-71B0-AA9AA99D0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28CFA-B39E-2CD5-35AF-47105DF35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9314C-9EE2-4BBA-9F9E-19335283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DA0B17-D04C-0E8C-8CE0-75C1DE8C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2DEA98-ECA0-2DD6-DA99-F69D2D1F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12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C3B0A-8DF4-34C0-3A77-873828D1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44B108-BA3C-B327-744E-241C621DB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3EBE8D-4D83-5160-38F8-91F3A169B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5FD48-A7AC-C2BA-B3DE-7143F3D17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676272-706D-D4B6-25C8-0758F925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67D97D-7818-829A-7F29-B6CD5435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6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1FB4A8-4857-7295-1358-F99E35DF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F00B6C-EE71-A60D-463A-83F40479E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2C42C-8DF0-6AA2-99A5-3BB54BAD1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1D2A-097E-4624-9725-CDC193CCB3C8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DBF047-3E05-CA0B-6134-02E668A8D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BF680-C2D3-6C74-FC51-45DD892C4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C23D-1F50-40F6-8480-7921856F8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9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BDBC9-6A79-81E0-DEBC-4545CAFC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23883-FF76-9694-BCFD-27820058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37C0CB-7E26-1E76-B664-5223D447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A6B52C-F999-8598-9DC4-C1DA0336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1" y="988355"/>
            <a:ext cx="9592200" cy="5775863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63723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 err="1"/>
                        <a:t>login.jsp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647688"/>
              </p:ext>
            </p:extLst>
          </p:nvPr>
        </p:nvGraphicFramePr>
        <p:xfrm>
          <a:off x="9895840" y="941436"/>
          <a:ext cx="2233409" cy="5862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3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7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97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비밀번호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성공 시 메인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카카오 아이디 로그인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네이버 아이디 로그인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80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3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1439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44A7C-3BB9-8B3B-0D16-2A6838F409E1}"/>
              </a:ext>
            </a:extLst>
          </p:cNvPr>
          <p:cNvSpPr/>
          <p:nvPr/>
        </p:nvSpPr>
        <p:spPr>
          <a:xfrm>
            <a:off x="7512085" y="100837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389047-77FD-5107-9426-D6704A0A3D79}"/>
              </a:ext>
            </a:extLst>
          </p:cNvPr>
          <p:cNvSpPr/>
          <p:nvPr/>
        </p:nvSpPr>
        <p:spPr>
          <a:xfrm>
            <a:off x="3134569" y="487836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57FC62-F3B7-5CFB-F92D-8CCE6C78A765}"/>
              </a:ext>
            </a:extLst>
          </p:cNvPr>
          <p:cNvSpPr/>
          <p:nvPr/>
        </p:nvSpPr>
        <p:spPr>
          <a:xfrm>
            <a:off x="3138028" y="532147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DC2629-64FB-751B-0E7D-EB7A4CE561C2}"/>
              </a:ext>
            </a:extLst>
          </p:cNvPr>
          <p:cNvSpPr/>
          <p:nvPr/>
        </p:nvSpPr>
        <p:spPr>
          <a:xfrm>
            <a:off x="3134570" y="590801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  <a:endParaRPr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328B51-3387-66EA-5A7D-3F8E050074FB}"/>
              </a:ext>
            </a:extLst>
          </p:cNvPr>
          <p:cNvSpPr/>
          <p:nvPr/>
        </p:nvSpPr>
        <p:spPr>
          <a:xfrm>
            <a:off x="3556529" y="3536615"/>
            <a:ext cx="2695679" cy="541449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558BF5-3AD2-07CE-FFC4-EAFD47B4825A}"/>
              </a:ext>
            </a:extLst>
          </p:cNvPr>
          <p:cNvSpPr/>
          <p:nvPr/>
        </p:nvSpPr>
        <p:spPr>
          <a:xfrm>
            <a:off x="3556529" y="2933335"/>
            <a:ext cx="2695679" cy="541448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FF9306-F394-4AD2-92A5-4099CCEA9A92}"/>
              </a:ext>
            </a:extLst>
          </p:cNvPr>
          <p:cNvSpPr/>
          <p:nvPr/>
        </p:nvSpPr>
        <p:spPr>
          <a:xfrm>
            <a:off x="3556530" y="4907847"/>
            <a:ext cx="2695679" cy="385311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DC4DF8-7877-1F8E-CCBA-74A5100CEE67}"/>
              </a:ext>
            </a:extLst>
          </p:cNvPr>
          <p:cNvSpPr/>
          <p:nvPr/>
        </p:nvSpPr>
        <p:spPr>
          <a:xfrm>
            <a:off x="3556531" y="5908011"/>
            <a:ext cx="2695679" cy="541449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74016-BC71-217D-FF90-9A3662139EA4}"/>
              </a:ext>
            </a:extLst>
          </p:cNvPr>
          <p:cNvSpPr/>
          <p:nvPr/>
        </p:nvSpPr>
        <p:spPr>
          <a:xfrm>
            <a:off x="7512085" y="1407654"/>
            <a:ext cx="821147" cy="305322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8BE51-F116-C4AE-05CC-318621AC9E30}"/>
              </a:ext>
            </a:extLst>
          </p:cNvPr>
          <p:cNvSpPr/>
          <p:nvPr/>
        </p:nvSpPr>
        <p:spPr>
          <a:xfrm>
            <a:off x="3556530" y="5326936"/>
            <a:ext cx="2695679" cy="541449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22D10C-BF33-AD07-395D-0822DB6DF33B}"/>
              </a:ext>
            </a:extLst>
          </p:cNvPr>
          <p:cNvSpPr/>
          <p:nvPr/>
        </p:nvSpPr>
        <p:spPr>
          <a:xfrm>
            <a:off x="3556529" y="4431103"/>
            <a:ext cx="2695679" cy="419633"/>
          </a:xfrm>
          <a:prstGeom prst="rect">
            <a:avLst/>
          </a:prstGeom>
          <a:solidFill>
            <a:srgbClr val="FFFFFF">
              <a:alpha val="0"/>
            </a:srgbClr>
          </a:solidFill>
          <a:ln w="19050" cap="flat" cmpd="sng" algn="ctr">
            <a:solidFill>
              <a:srgbClr val="C00000">
                <a:alpha val="100000"/>
              </a:srgbClr>
            </a:solidFill>
            <a:prstDash val="sysDash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AE51FEC-E34B-DCA8-FD11-31EF3AA4628D}"/>
              </a:ext>
            </a:extLst>
          </p:cNvPr>
          <p:cNvSpPr/>
          <p:nvPr/>
        </p:nvSpPr>
        <p:spPr>
          <a:xfrm>
            <a:off x="3134569" y="443110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2B9824-0B73-46C0-2DF0-7F2A0FAEA431}"/>
              </a:ext>
            </a:extLst>
          </p:cNvPr>
          <p:cNvSpPr/>
          <p:nvPr/>
        </p:nvSpPr>
        <p:spPr>
          <a:xfrm>
            <a:off x="3149214" y="353661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D4CFB2-A0F9-E1B5-0737-2AE321C95264}"/>
              </a:ext>
            </a:extLst>
          </p:cNvPr>
          <p:cNvSpPr/>
          <p:nvPr/>
        </p:nvSpPr>
        <p:spPr>
          <a:xfrm>
            <a:off x="3147203" y="291101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69323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6821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room_all.jsp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객실정보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370595"/>
              </p:ext>
            </p:extLst>
          </p:nvPr>
        </p:nvGraphicFramePr>
        <p:xfrm>
          <a:off x="9895840" y="941435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94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각 객실정보 페이지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이동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264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94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9794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72BA6F2-5E53-3A2C-6F1D-2F084CB1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1029516"/>
            <a:ext cx="9685962" cy="57347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1018981" y="4378810"/>
            <a:ext cx="2342783" cy="119723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550978" y="437880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2FEA91-9A97-94A8-9870-E3DE607C3CE7}"/>
              </a:ext>
            </a:extLst>
          </p:cNvPr>
          <p:cNvSpPr/>
          <p:nvPr/>
        </p:nvSpPr>
        <p:spPr>
          <a:xfrm>
            <a:off x="3756213" y="1389528"/>
            <a:ext cx="726141" cy="32272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44A7C-3BB9-8B3B-0D16-2A6838F409E1}"/>
              </a:ext>
            </a:extLst>
          </p:cNvPr>
          <p:cNvSpPr/>
          <p:nvPr/>
        </p:nvSpPr>
        <p:spPr>
          <a:xfrm>
            <a:off x="3276729" y="136801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086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933334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room1.jsp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객실정보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697254"/>
              </p:ext>
            </p:extLst>
          </p:nvPr>
        </p:nvGraphicFramePr>
        <p:xfrm>
          <a:off x="9895840" y="941435"/>
          <a:ext cx="2233409" cy="585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36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53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 객실 보기 페이지 이동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9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문의하기 페이지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예약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81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36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1461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6427D66-2E51-3918-26BA-4A9F1728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979099"/>
            <a:ext cx="9685962" cy="578512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926898" y="4066531"/>
            <a:ext cx="2342783" cy="50547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458895" y="413638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F0AED9-8FDA-F37F-A623-8E77EBDC321E}"/>
              </a:ext>
            </a:extLst>
          </p:cNvPr>
          <p:cNvSpPr/>
          <p:nvPr/>
        </p:nvSpPr>
        <p:spPr>
          <a:xfrm>
            <a:off x="1213523" y="4842049"/>
            <a:ext cx="858520" cy="46092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E8E36E-1D89-5A1A-0DD3-EB4CF64247BB}"/>
              </a:ext>
            </a:extLst>
          </p:cNvPr>
          <p:cNvSpPr/>
          <p:nvPr/>
        </p:nvSpPr>
        <p:spPr>
          <a:xfrm>
            <a:off x="2118655" y="4842049"/>
            <a:ext cx="858520" cy="46092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37E486-0A25-E744-037A-F272FC0B1D97}"/>
              </a:ext>
            </a:extLst>
          </p:cNvPr>
          <p:cNvSpPr/>
          <p:nvPr/>
        </p:nvSpPr>
        <p:spPr>
          <a:xfrm>
            <a:off x="759304" y="488701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5E50B61-EE29-A16F-0AD0-1AA64361DB46}"/>
              </a:ext>
            </a:extLst>
          </p:cNvPr>
          <p:cNvSpPr/>
          <p:nvPr/>
        </p:nvSpPr>
        <p:spPr>
          <a:xfrm>
            <a:off x="3023787" y="489938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3455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99491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703074"/>
              </p:ext>
            </p:extLst>
          </p:nvPr>
        </p:nvGraphicFramePr>
        <p:xfrm>
          <a:off x="9895840" y="941436"/>
          <a:ext cx="2233409" cy="5853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75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문의하기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문의하기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이름 입력하는 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이메일 입력하는 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/>
                        <a:t>게시판 페이지 이동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75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00173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0C5B7E-77AB-9952-DC4F-19DC2C1D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1" y="1039904"/>
            <a:ext cx="9641201" cy="541468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4515840" y="1429619"/>
            <a:ext cx="834828" cy="27075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4508138" y="98805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ED8868-E1D7-6872-EEB8-B04520E29B26}"/>
              </a:ext>
            </a:extLst>
          </p:cNvPr>
          <p:cNvGrpSpPr/>
          <p:nvPr/>
        </p:nvGrpSpPr>
        <p:grpSpPr>
          <a:xfrm>
            <a:off x="71467" y="6481543"/>
            <a:ext cx="9735921" cy="313703"/>
            <a:chOff x="-29332" y="4485102"/>
            <a:chExt cx="9117884" cy="2766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BE2F7C0-F2D2-B3A8-1396-F7BB930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962AA4-21DC-9FAE-5264-06F9A3781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60DE6A8-F343-F72D-834C-845D39078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9F7A372-4946-4E21-22F6-03A962665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BACB2D8-7389-B5E2-968F-5024CA13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5E2848A-5868-D19B-2911-68ADFC6EA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1AA118-0AA9-0137-A3B4-27BBFCD3FC61}"/>
              </a:ext>
            </a:extLst>
          </p:cNvPr>
          <p:cNvSpPr/>
          <p:nvPr/>
        </p:nvSpPr>
        <p:spPr>
          <a:xfrm>
            <a:off x="374146" y="4370043"/>
            <a:ext cx="5919078" cy="208454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34">
            <a:extLst>
              <a:ext uri="{FF2B5EF4-FFF2-40B4-BE49-F238E27FC236}">
                <a16:creationId xmlns:a16="http://schemas.microsoft.com/office/drawing/2014/main" id="{FD136A1A-00BC-31B2-6EA4-AAFFDD312E2A}"/>
              </a:ext>
            </a:extLst>
          </p:cNvPr>
          <p:cNvSpPr/>
          <p:nvPr/>
        </p:nvSpPr>
        <p:spPr>
          <a:xfrm>
            <a:off x="374146" y="389435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CEF8F0-29DE-6ECE-E6D6-B530AC90C208}"/>
              </a:ext>
            </a:extLst>
          </p:cNvPr>
          <p:cNvSpPr/>
          <p:nvPr/>
        </p:nvSpPr>
        <p:spPr>
          <a:xfrm>
            <a:off x="490687" y="4527178"/>
            <a:ext cx="2834030" cy="48409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83E2F57-0AF0-E666-F97D-34775AAEE4AE}"/>
              </a:ext>
            </a:extLst>
          </p:cNvPr>
          <p:cNvSpPr/>
          <p:nvPr/>
        </p:nvSpPr>
        <p:spPr>
          <a:xfrm>
            <a:off x="3413169" y="4586345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190BE7-5CE7-7ED3-3EB2-2A9983908424}"/>
              </a:ext>
            </a:extLst>
          </p:cNvPr>
          <p:cNvSpPr/>
          <p:nvPr/>
        </p:nvSpPr>
        <p:spPr>
          <a:xfrm>
            <a:off x="490687" y="5063120"/>
            <a:ext cx="2834030" cy="48409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8D9DE36-73B6-E2D3-CEAE-400B7167098C}"/>
              </a:ext>
            </a:extLst>
          </p:cNvPr>
          <p:cNvSpPr/>
          <p:nvPr/>
        </p:nvSpPr>
        <p:spPr>
          <a:xfrm>
            <a:off x="3413169" y="5122287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2-2</a:t>
            </a:r>
            <a:endParaRPr lang="ko-KR" altLang="en-US" sz="9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2BA64B-E1C2-E5E5-81E2-63FDBC8BC103}"/>
              </a:ext>
            </a:extLst>
          </p:cNvPr>
          <p:cNvSpPr/>
          <p:nvPr/>
        </p:nvSpPr>
        <p:spPr>
          <a:xfrm>
            <a:off x="6784806" y="4586345"/>
            <a:ext cx="2188865" cy="29942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34">
            <a:extLst>
              <a:ext uri="{FF2B5EF4-FFF2-40B4-BE49-F238E27FC236}">
                <a16:creationId xmlns:a16="http://schemas.microsoft.com/office/drawing/2014/main" id="{7EBFD8C0-426E-EC28-047D-AD64A43A50FB}"/>
              </a:ext>
            </a:extLst>
          </p:cNvPr>
          <p:cNvSpPr/>
          <p:nvPr/>
        </p:nvSpPr>
        <p:spPr>
          <a:xfrm>
            <a:off x="9032260" y="455317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2C03E3-DA99-3E81-812B-507E742EED40}"/>
              </a:ext>
            </a:extLst>
          </p:cNvPr>
          <p:cNvSpPr/>
          <p:nvPr/>
        </p:nvSpPr>
        <p:spPr>
          <a:xfrm>
            <a:off x="2453618" y="3772237"/>
            <a:ext cx="1798320" cy="492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문의하기</a:t>
            </a:r>
          </a:p>
        </p:txBody>
      </p:sp>
    </p:spTree>
    <p:extLst>
      <p:ext uri="{BB962C8B-B14F-4D97-AF65-F5344CB8AC3E}">
        <p14:creationId xmlns:p14="http://schemas.microsoft.com/office/powerpoint/2010/main" val="51102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C2353F-F81F-0EA3-085F-9A86A529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196863"/>
            <a:ext cx="9641201" cy="5567355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12224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779346"/>
              </p:ext>
            </p:extLst>
          </p:nvPr>
        </p:nvGraphicFramePr>
        <p:xfrm>
          <a:off x="9895840" y="941438"/>
          <a:ext cx="2233409" cy="5858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777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6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 내용 입력하는 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820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등록을 클릭하면 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문의 내용을 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저장되며 문의 글 상세 페이지로 이동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777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93509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374145" y="2501153"/>
            <a:ext cx="6044584" cy="371321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6510812" y="250115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ED8868-E1D7-6872-EEB8-B04520E29B26}"/>
              </a:ext>
            </a:extLst>
          </p:cNvPr>
          <p:cNvGrpSpPr/>
          <p:nvPr/>
        </p:nvGrpSpPr>
        <p:grpSpPr>
          <a:xfrm>
            <a:off x="67836" y="968928"/>
            <a:ext cx="9735921" cy="313703"/>
            <a:chOff x="-29332" y="4485102"/>
            <a:chExt cx="9117884" cy="2766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BE2F7C0-F2D2-B3A8-1396-F7BB930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962AA4-21DC-9FAE-5264-06F9A3781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60DE6A8-F343-F72D-834C-845D39078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9F7A372-4946-4E21-22F6-03A962665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BACB2D8-7389-B5E2-968F-5024CA13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5E2848A-5868-D19B-2911-68ADFC6EA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B34F61-A275-D66D-CDE1-44441EB8D398}"/>
              </a:ext>
            </a:extLst>
          </p:cNvPr>
          <p:cNvSpPr/>
          <p:nvPr/>
        </p:nvSpPr>
        <p:spPr>
          <a:xfrm>
            <a:off x="2702560" y="6290165"/>
            <a:ext cx="1358900" cy="43067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34">
            <a:extLst>
              <a:ext uri="{FF2B5EF4-FFF2-40B4-BE49-F238E27FC236}">
                <a16:creationId xmlns:a16="http://schemas.microsoft.com/office/drawing/2014/main" id="{D153B67D-0A87-7C40-21AA-BFA0A78F87EA}"/>
              </a:ext>
            </a:extLst>
          </p:cNvPr>
          <p:cNvSpPr/>
          <p:nvPr/>
        </p:nvSpPr>
        <p:spPr>
          <a:xfrm>
            <a:off x="4104114" y="632262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3304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6FCAA06-3944-0A6A-BB09-A5A5074F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" y="1014841"/>
            <a:ext cx="9616216" cy="5706000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0592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inquiryview.jsp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78460"/>
              </p:ext>
            </p:extLst>
          </p:nvPr>
        </p:nvGraphicFramePr>
        <p:xfrm>
          <a:off x="9895840" y="941438"/>
          <a:ext cx="2233409" cy="5863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734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638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문의 글 제목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글쓴이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내용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조회수를 보여주는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문의 글 목록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댓글 내용 입력하는 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1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내용이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저장된다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638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댓글</a:t>
                      </a:r>
                      <a:r>
                        <a:rPr lang="ko-KR" altLang="en-US" sz="1200" baseline="0" dirty="0"/>
                        <a:t> 목록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댓글이 없으면 </a:t>
                      </a:r>
                      <a:r>
                        <a:rPr lang="en-US" altLang="ko-KR" sz="1200" baseline="0" dirty="0"/>
                        <a:t>‘</a:t>
                      </a:r>
                      <a:r>
                        <a:rPr lang="ko-KR" altLang="en-US" sz="1200" baseline="0" dirty="0"/>
                        <a:t>댓글이 없습니다</a:t>
                      </a:r>
                      <a:r>
                        <a:rPr lang="en-US" altLang="ko-KR" sz="1200" baseline="0" dirty="0"/>
                        <a:t>‘ </a:t>
                      </a:r>
                      <a:r>
                        <a:rPr lang="ko-KR" altLang="en-US" sz="1200" baseline="0" dirty="0"/>
                        <a:t>라는 메시지가 뜬다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8144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734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89761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7160E-FABC-F1DD-1B41-1B47FE0BA57A}"/>
              </a:ext>
            </a:extLst>
          </p:cNvPr>
          <p:cNvSpPr/>
          <p:nvPr/>
        </p:nvSpPr>
        <p:spPr>
          <a:xfrm>
            <a:off x="358141" y="2980060"/>
            <a:ext cx="5737860" cy="217327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34">
            <a:extLst>
              <a:ext uri="{FF2B5EF4-FFF2-40B4-BE49-F238E27FC236}">
                <a16:creationId xmlns:a16="http://schemas.microsoft.com/office/drawing/2014/main" id="{6B53FA6A-8E97-C293-B60F-0684F710DA18}"/>
              </a:ext>
            </a:extLst>
          </p:cNvPr>
          <p:cNvSpPr/>
          <p:nvPr/>
        </p:nvSpPr>
        <p:spPr>
          <a:xfrm>
            <a:off x="372282" y="255854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20" name="사각형: 둥근 모서리 34">
            <a:extLst>
              <a:ext uri="{FF2B5EF4-FFF2-40B4-BE49-F238E27FC236}">
                <a16:creationId xmlns:a16="http://schemas.microsoft.com/office/drawing/2014/main" id="{E3CCE213-29F4-2C37-A47A-28A0F575F2AF}"/>
              </a:ext>
            </a:extLst>
          </p:cNvPr>
          <p:cNvSpPr/>
          <p:nvPr/>
        </p:nvSpPr>
        <p:spPr>
          <a:xfrm>
            <a:off x="358141" y="538845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CCD0F1-AC3E-FB5E-CE4D-5833FE92F5B4}"/>
              </a:ext>
            </a:extLst>
          </p:cNvPr>
          <p:cNvSpPr/>
          <p:nvPr/>
        </p:nvSpPr>
        <p:spPr>
          <a:xfrm>
            <a:off x="358141" y="5145594"/>
            <a:ext cx="486580" cy="20487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34">
            <a:extLst>
              <a:ext uri="{FF2B5EF4-FFF2-40B4-BE49-F238E27FC236}">
                <a16:creationId xmlns:a16="http://schemas.microsoft.com/office/drawing/2014/main" id="{25CC4AE6-0E83-3718-FA37-C9A35C928EFD}"/>
              </a:ext>
            </a:extLst>
          </p:cNvPr>
          <p:cNvSpPr/>
          <p:nvPr/>
        </p:nvSpPr>
        <p:spPr>
          <a:xfrm>
            <a:off x="1550761" y="535365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97F41E-15AB-10D3-ADD1-B99796A9FDCF}"/>
              </a:ext>
            </a:extLst>
          </p:cNvPr>
          <p:cNvSpPr/>
          <p:nvPr/>
        </p:nvSpPr>
        <p:spPr>
          <a:xfrm>
            <a:off x="1974383" y="5371714"/>
            <a:ext cx="4162257" cy="87086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11DC4F-4C19-9EEF-BD7E-2BCB5B866297}"/>
              </a:ext>
            </a:extLst>
          </p:cNvPr>
          <p:cNvSpPr/>
          <p:nvPr/>
        </p:nvSpPr>
        <p:spPr>
          <a:xfrm>
            <a:off x="2068770" y="5945653"/>
            <a:ext cx="415867" cy="21610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34">
            <a:extLst>
              <a:ext uri="{FF2B5EF4-FFF2-40B4-BE49-F238E27FC236}">
                <a16:creationId xmlns:a16="http://schemas.microsoft.com/office/drawing/2014/main" id="{FB0C10D8-FE47-F328-ED6C-9D4B5A515AF9}"/>
              </a:ext>
            </a:extLst>
          </p:cNvPr>
          <p:cNvSpPr/>
          <p:nvPr/>
        </p:nvSpPr>
        <p:spPr>
          <a:xfrm>
            <a:off x="1506380" y="623140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F725B6-E819-1C74-BFF5-CFD0A01C0437}"/>
              </a:ext>
            </a:extLst>
          </p:cNvPr>
          <p:cNvSpPr/>
          <p:nvPr/>
        </p:nvSpPr>
        <p:spPr>
          <a:xfrm>
            <a:off x="386917" y="6231402"/>
            <a:ext cx="1096928" cy="4306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BB295E8-9933-53DC-BEF1-A01FBD4E1A9F}"/>
              </a:ext>
            </a:extLst>
          </p:cNvPr>
          <p:cNvSpPr/>
          <p:nvPr/>
        </p:nvSpPr>
        <p:spPr>
          <a:xfrm>
            <a:off x="2532339" y="5830215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3-1</a:t>
            </a:r>
            <a:endParaRPr lang="ko-KR" altLang="en-US" sz="9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566937-8C22-60BE-B8B6-A883F59A843A}"/>
              </a:ext>
            </a:extLst>
          </p:cNvPr>
          <p:cNvSpPr/>
          <p:nvPr/>
        </p:nvSpPr>
        <p:spPr>
          <a:xfrm>
            <a:off x="2453618" y="3772237"/>
            <a:ext cx="1798320" cy="492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문의하기</a:t>
            </a:r>
          </a:p>
        </p:txBody>
      </p:sp>
    </p:spTree>
    <p:extLst>
      <p:ext uri="{BB962C8B-B14F-4D97-AF65-F5344CB8AC3E}">
        <p14:creationId xmlns:p14="http://schemas.microsoft.com/office/powerpoint/2010/main" val="46981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06324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inquiryview.jsp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60407"/>
              </p:ext>
            </p:extLst>
          </p:nvPr>
        </p:nvGraphicFramePr>
        <p:xfrm>
          <a:off x="9895840" y="941438"/>
          <a:ext cx="2233409" cy="5856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835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850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/>
                        <a:t>댓글이 있으면 댓글 목록과 수정하기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수정완료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삭제 버튼과 댓글 작성 일시가 뜬다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850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수정하기 버튼을 클릭하고 댓글 내용을 수정하며 수정 완료로 마무리한다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7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삭제를 누르면 댓글이 삭제된다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787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799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799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693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693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693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835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86909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B5C3731-73BD-ABFC-D59A-2099F86FB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1016584"/>
            <a:ext cx="9625180" cy="57476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7160E-FABC-F1DD-1B41-1B47FE0BA57A}"/>
              </a:ext>
            </a:extLst>
          </p:cNvPr>
          <p:cNvSpPr/>
          <p:nvPr/>
        </p:nvSpPr>
        <p:spPr>
          <a:xfrm>
            <a:off x="317197" y="5510783"/>
            <a:ext cx="6200144" cy="120091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34">
            <a:extLst>
              <a:ext uri="{FF2B5EF4-FFF2-40B4-BE49-F238E27FC236}">
                <a16:creationId xmlns:a16="http://schemas.microsoft.com/office/drawing/2014/main" id="{6B53FA6A-8E97-C293-B60F-0684F710DA18}"/>
              </a:ext>
            </a:extLst>
          </p:cNvPr>
          <p:cNvSpPr/>
          <p:nvPr/>
        </p:nvSpPr>
        <p:spPr>
          <a:xfrm>
            <a:off x="317197" y="509250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BC2414-91E2-FF2B-B9B4-117C413DF8E1}"/>
              </a:ext>
            </a:extLst>
          </p:cNvPr>
          <p:cNvSpPr/>
          <p:nvPr/>
        </p:nvSpPr>
        <p:spPr>
          <a:xfrm>
            <a:off x="969469" y="6400800"/>
            <a:ext cx="1578659" cy="22288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D96D441-F4F7-1737-79FD-3A45697D6F07}"/>
              </a:ext>
            </a:extLst>
          </p:cNvPr>
          <p:cNvSpPr/>
          <p:nvPr/>
        </p:nvSpPr>
        <p:spPr>
          <a:xfrm>
            <a:off x="969469" y="5978873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5-1</a:t>
            </a:r>
            <a:endParaRPr lang="ko-KR" altLang="en-US" sz="9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C330F4-43A4-FB8E-BD92-313351178E14}"/>
              </a:ext>
            </a:extLst>
          </p:cNvPr>
          <p:cNvSpPr/>
          <p:nvPr/>
        </p:nvSpPr>
        <p:spPr>
          <a:xfrm>
            <a:off x="2670333" y="6400800"/>
            <a:ext cx="530067" cy="22288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8FD105-2329-F92D-E245-34C694646142}"/>
              </a:ext>
            </a:extLst>
          </p:cNvPr>
          <p:cNvSpPr/>
          <p:nvPr/>
        </p:nvSpPr>
        <p:spPr>
          <a:xfrm>
            <a:off x="2670333" y="599713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44452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06433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inquirylist.jsp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1434"/>
              </p:ext>
            </p:extLst>
          </p:nvPr>
        </p:nvGraphicFramePr>
        <p:xfrm>
          <a:off x="9895840" y="941435"/>
          <a:ext cx="2233409" cy="585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834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전체 글 개수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103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문의 글 리스트를 출력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baseline="0" dirty="0"/>
                        <a:t>등록된 게시물이 없으면 </a:t>
                      </a:r>
                      <a:r>
                        <a:rPr lang="en-US" altLang="ko-KR" sz="1200" baseline="0" dirty="0"/>
                        <a:t>‘</a:t>
                      </a:r>
                      <a:r>
                        <a:rPr lang="ko-KR" altLang="en-US" sz="1200" baseline="0" dirty="0"/>
                        <a:t>등록된 게시물이 없습니다</a:t>
                      </a:r>
                      <a:r>
                        <a:rPr lang="en-US" altLang="ko-KR" sz="1200" baseline="0" dirty="0"/>
                        <a:t>.’</a:t>
                      </a:r>
                      <a:r>
                        <a:rPr lang="ko-KR" altLang="en-US" sz="1200" baseline="0" dirty="0"/>
                        <a:t>라는 메시지가 뜬다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66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문의</a:t>
                      </a:r>
                      <a:r>
                        <a:rPr lang="ko-KR" altLang="en-US" sz="1200" baseline="0" dirty="0"/>
                        <a:t> 글의 페이지 수를 나타냄</a:t>
                      </a:r>
                      <a:r>
                        <a:rPr lang="en-US" altLang="ko-KR" sz="1200" baseline="0" dirty="0"/>
                        <a:t>. </a:t>
                      </a:r>
                      <a:r>
                        <a:rPr lang="ko-KR" altLang="en-US" sz="1200" baseline="0" dirty="0"/>
                        <a:t>페이지 수가 많아질 수록 늘어난다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661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문의 글 작성 버튼을 누르면 문의 글 작성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81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834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93695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BAEB12-BB23-2BB6-58B7-DA199F795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7"/>
          <a:stretch/>
        </p:blipFill>
        <p:spPr>
          <a:xfrm>
            <a:off x="110490" y="1065451"/>
            <a:ext cx="9612630" cy="560578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8366480" y="4884019"/>
            <a:ext cx="940080" cy="26710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8366480" y="445625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5A8DBF-68E2-6C9C-1BD7-FCF010067885}"/>
              </a:ext>
            </a:extLst>
          </p:cNvPr>
          <p:cNvSpPr/>
          <p:nvPr/>
        </p:nvSpPr>
        <p:spPr>
          <a:xfrm>
            <a:off x="1792224" y="5151119"/>
            <a:ext cx="6644640" cy="105156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34">
            <a:extLst>
              <a:ext uri="{FF2B5EF4-FFF2-40B4-BE49-F238E27FC236}">
                <a16:creationId xmlns:a16="http://schemas.microsoft.com/office/drawing/2014/main" id="{F3F991CB-0C2D-21E0-8D0C-2C138530D630}"/>
              </a:ext>
            </a:extLst>
          </p:cNvPr>
          <p:cNvSpPr/>
          <p:nvPr/>
        </p:nvSpPr>
        <p:spPr>
          <a:xfrm>
            <a:off x="1792224" y="474745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CF0544-179F-F1E2-A15A-3D942653B202}"/>
              </a:ext>
            </a:extLst>
          </p:cNvPr>
          <p:cNvSpPr/>
          <p:nvPr/>
        </p:nvSpPr>
        <p:spPr>
          <a:xfrm>
            <a:off x="1832865" y="5958840"/>
            <a:ext cx="285496" cy="21746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1D5C58C-6B96-124D-2009-BAFCC01B0BE8}"/>
              </a:ext>
            </a:extLst>
          </p:cNvPr>
          <p:cNvSpPr/>
          <p:nvPr/>
        </p:nvSpPr>
        <p:spPr>
          <a:xfrm>
            <a:off x="2159002" y="579254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D7ACAC-C435-AA78-5BEA-BA7B25B77BA7}"/>
              </a:ext>
            </a:extLst>
          </p:cNvPr>
          <p:cNvSpPr/>
          <p:nvPr/>
        </p:nvSpPr>
        <p:spPr>
          <a:xfrm>
            <a:off x="1792224" y="6240962"/>
            <a:ext cx="1472946" cy="39986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34">
            <a:extLst>
              <a:ext uri="{FF2B5EF4-FFF2-40B4-BE49-F238E27FC236}">
                <a16:creationId xmlns:a16="http://schemas.microsoft.com/office/drawing/2014/main" id="{293BA038-C200-A7FC-0613-D48962997279}"/>
              </a:ext>
            </a:extLst>
          </p:cNvPr>
          <p:cNvSpPr/>
          <p:nvPr/>
        </p:nvSpPr>
        <p:spPr>
          <a:xfrm>
            <a:off x="3317616" y="626041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1537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385500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inquirylist.jsp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문의하기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문의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43969"/>
              </p:ext>
            </p:extLst>
          </p:nvPr>
        </p:nvGraphicFramePr>
        <p:xfrm>
          <a:off x="9895840" y="941436"/>
          <a:ext cx="2233409" cy="5825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75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 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 작성 글이 있는 경우에는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작성자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날짜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조회수 순으로 보여준다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256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75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00173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1D13E5-F8C6-49D9-A8C7-B1AA378B6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" y="1015343"/>
            <a:ext cx="9625181" cy="5706000"/>
          </a:xfrm>
          <a:prstGeom prst="rect">
            <a:avLst/>
          </a:prstGeom>
        </p:spPr>
      </p:pic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1446099" y="274743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1AA118-0AA9-0137-A3B4-27BBFCD3FC61}"/>
              </a:ext>
            </a:extLst>
          </p:cNvPr>
          <p:cNvSpPr/>
          <p:nvPr/>
        </p:nvSpPr>
        <p:spPr>
          <a:xfrm>
            <a:off x="1963540" y="2747431"/>
            <a:ext cx="6292954" cy="404782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545FFC-E865-5F7A-EEDD-2B88B1B44ED4}"/>
              </a:ext>
            </a:extLst>
          </p:cNvPr>
          <p:cNvGrpSpPr/>
          <p:nvPr/>
        </p:nvGrpSpPr>
        <p:grpSpPr>
          <a:xfrm>
            <a:off x="9962756" y="5997521"/>
            <a:ext cx="1469875" cy="523977"/>
            <a:chOff x="9895840" y="5762528"/>
            <a:chExt cx="1534160" cy="49145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7B4C556-96C1-1723-693B-7BA178BD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A3867A-F5AC-A43C-EFFB-55116181DC48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894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6686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location.jsp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위치찾기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45921"/>
              </p:ext>
            </p:extLst>
          </p:nvPr>
        </p:nvGraphicFramePr>
        <p:xfrm>
          <a:off x="9895840" y="941436"/>
          <a:ext cx="2233409" cy="585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03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52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위치찾기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229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37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03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0125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7212506-2C12-B232-C665-4AE83455E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1002234"/>
            <a:ext cx="9625181" cy="57347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B7274D-A1DF-CDA8-A498-78F6A88D56C7}"/>
              </a:ext>
            </a:extLst>
          </p:cNvPr>
          <p:cNvSpPr/>
          <p:nvPr/>
        </p:nvSpPr>
        <p:spPr>
          <a:xfrm>
            <a:off x="5388864" y="1389528"/>
            <a:ext cx="707136" cy="29583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5388864" y="99253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7651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3DC5DFF4-368B-50F2-4DB0-D7BCB2A9C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69992"/>
              </p:ext>
            </p:extLst>
          </p:nvPr>
        </p:nvGraphicFramePr>
        <p:xfrm>
          <a:off x="3258120" y="1549134"/>
          <a:ext cx="8712000" cy="51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43949439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6858664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66550186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93431498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3009901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082842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6388699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88347976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404130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834174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9502301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6796956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62052480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3412951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61568664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8860413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63149718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7352203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204805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3093717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8120521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27797919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33663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43455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11888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26982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5298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2164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6265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768234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B62C04D-1DD7-DA7D-4369-13AA7625E842}"/>
              </a:ext>
            </a:extLst>
          </p:cNvPr>
          <p:cNvGraphicFramePr>
            <a:graphicFrameLocks noGrp="1"/>
          </p:cNvGraphicFramePr>
          <p:nvPr/>
        </p:nvGraphicFramePr>
        <p:xfrm>
          <a:off x="198120" y="160866"/>
          <a:ext cx="1179576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0840">
                  <a:extLst>
                    <a:ext uri="{9D8B030D-6E8A-4147-A177-3AD203B41FA5}">
                      <a16:colId xmlns:a16="http://schemas.microsoft.com/office/drawing/2014/main" val="1930580587"/>
                    </a:ext>
                  </a:extLst>
                </a:gridCol>
                <a:gridCol w="8884920">
                  <a:extLst>
                    <a:ext uri="{9D8B030D-6E8A-4147-A177-3AD203B41FA5}">
                      <a16:colId xmlns:a16="http://schemas.microsoft.com/office/drawing/2014/main" val="1950055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15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3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숙박예약사이트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725997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F494B91-FF35-2C98-A211-F41881C76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41377"/>
              </p:ext>
            </p:extLst>
          </p:nvPr>
        </p:nvGraphicFramePr>
        <p:xfrm>
          <a:off x="198120" y="679026"/>
          <a:ext cx="11772008" cy="7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3202">
                  <a:extLst>
                    <a:ext uri="{9D8B030D-6E8A-4147-A177-3AD203B41FA5}">
                      <a16:colId xmlns:a16="http://schemas.microsoft.com/office/drawing/2014/main" val="1990897322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439494394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268586648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665501864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3934314980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1730099019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3508284236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2263886992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2883479762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3464041309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1283417493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3395023018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2679695696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3620524803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1934129512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3615686648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1886041393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2631497182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1473522039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2920480507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2030937177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3581205219"/>
                    </a:ext>
                  </a:extLst>
                </a:gridCol>
                <a:gridCol w="397673">
                  <a:extLst>
                    <a:ext uri="{9D8B030D-6E8A-4147-A177-3AD203B41FA5}">
                      <a16:colId xmlns:a16="http://schemas.microsoft.com/office/drawing/2014/main" val="1127797919"/>
                    </a:ext>
                  </a:extLst>
                </a:gridCol>
              </a:tblGrid>
              <a:tr h="396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Oct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Nov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9979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B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51677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F335FA-5D53-C2A5-90A4-37AC262F2B95}"/>
              </a:ext>
            </a:extLst>
          </p:cNvPr>
          <p:cNvSpPr txBox="1"/>
          <p:nvPr/>
        </p:nvSpPr>
        <p:spPr>
          <a:xfrm>
            <a:off x="525143" y="1728507"/>
            <a:ext cx="236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및 프론트엔드 작업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1EBF53-DC45-5ACA-9FF1-E1E00ED06F71}"/>
              </a:ext>
            </a:extLst>
          </p:cNvPr>
          <p:cNvSpPr txBox="1"/>
          <p:nvPr/>
        </p:nvSpPr>
        <p:spPr>
          <a:xfrm>
            <a:off x="452862" y="2375007"/>
            <a:ext cx="2510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재선정 및 프론트엔드 수정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3446D9-A0C9-5E1E-9EAB-759D30692A8B}"/>
              </a:ext>
            </a:extLst>
          </p:cNvPr>
          <p:cNvSpPr txBox="1"/>
          <p:nvPr/>
        </p:nvSpPr>
        <p:spPr>
          <a:xfrm>
            <a:off x="1161121" y="3668007"/>
            <a:ext cx="1094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백엔드 작업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C21562-4695-97BC-0B4C-98AEF7246C9C}"/>
              </a:ext>
            </a:extLst>
          </p:cNvPr>
          <p:cNvSpPr txBox="1"/>
          <p:nvPr/>
        </p:nvSpPr>
        <p:spPr>
          <a:xfrm>
            <a:off x="953592" y="3021507"/>
            <a:ext cx="1509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/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백엔드 준비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15A3DA-7A1B-23B7-13DD-856B6FBE95A1}"/>
              </a:ext>
            </a:extLst>
          </p:cNvPr>
          <p:cNvSpPr txBox="1"/>
          <p:nvPr/>
        </p:nvSpPr>
        <p:spPr>
          <a:xfrm>
            <a:off x="1161749" y="4961007"/>
            <a:ext cx="109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백엔드 정리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1B5A625-350C-A232-372D-BF86AC2664D8}"/>
              </a:ext>
            </a:extLst>
          </p:cNvPr>
          <p:cNvCxnSpPr>
            <a:cxnSpLocks/>
          </p:cNvCxnSpPr>
          <p:nvPr/>
        </p:nvCxnSpPr>
        <p:spPr>
          <a:xfrm flipV="1">
            <a:off x="3253875" y="2529083"/>
            <a:ext cx="2361180" cy="155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9B9944-3B0A-170A-ABEF-143C7BA256B6}"/>
              </a:ext>
            </a:extLst>
          </p:cNvPr>
          <p:cNvCxnSpPr>
            <a:cxnSpLocks/>
          </p:cNvCxnSpPr>
          <p:nvPr/>
        </p:nvCxnSpPr>
        <p:spPr>
          <a:xfrm>
            <a:off x="3258120" y="3175274"/>
            <a:ext cx="235693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9CFE496-09D4-2DC7-38EE-0FB0E9C209C2}"/>
              </a:ext>
            </a:extLst>
          </p:cNvPr>
          <p:cNvCxnSpPr>
            <a:cxnSpLocks/>
          </p:cNvCxnSpPr>
          <p:nvPr/>
        </p:nvCxnSpPr>
        <p:spPr>
          <a:xfrm>
            <a:off x="3253875" y="3821895"/>
            <a:ext cx="394702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78FC9ED-CD62-C5AE-723A-0D223668A8B1}"/>
              </a:ext>
            </a:extLst>
          </p:cNvPr>
          <p:cNvCxnSpPr>
            <a:cxnSpLocks/>
          </p:cNvCxnSpPr>
          <p:nvPr/>
        </p:nvCxnSpPr>
        <p:spPr>
          <a:xfrm>
            <a:off x="3253875" y="5151794"/>
            <a:ext cx="670546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1554211-9575-BF35-776D-D422326F867A}"/>
              </a:ext>
            </a:extLst>
          </p:cNvPr>
          <p:cNvSpPr txBox="1"/>
          <p:nvPr/>
        </p:nvSpPr>
        <p:spPr>
          <a:xfrm>
            <a:off x="453092" y="5607507"/>
            <a:ext cx="251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설계도 및 플로우차트 제작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06946A4-8A1A-21D9-397B-EEE88A5B6534}"/>
              </a:ext>
            </a:extLst>
          </p:cNvPr>
          <p:cNvSpPr/>
          <p:nvPr/>
        </p:nvSpPr>
        <p:spPr>
          <a:xfrm>
            <a:off x="3290955" y="1791272"/>
            <a:ext cx="2324100" cy="180000"/>
          </a:xfrm>
          <a:prstGeom prst="roundRect">
            <a:avLst>
              <a:gd name="adj" fmla="val 50000"/>
            </a:avLst>
          </a:prstGeom>
          <a:solidFill>
            <a:srgbClr val="566773">
              <a:alpha val="85000"/>
            </a:srgbClr>
          </a:solidFill>
          <a:ln>
            <a:solidFill>
              <a:srgbClr val="566773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D1458C0-8B54-A698-5160-83080F994743}"/>
              </a:ext>
            </a:extLst>
          </p:cNvPr>
          <p:cNvSpPr/>
          <p:nvPr/>
        </p:nvSpPr>
        <p:spPr>
          <a:xfrm>
            <a:off x="5652134" y="2438775"/>
            <a:ext cx="1548765" cy="180000"/>
          </a:xfrm>
          <a:prstGeom prst="roundRect">
            <a:avLst>
              <a:gd name="adj" fmla="val 50000"/>
            </a:avLst>
          </a:prstGeom>
          <a:solidFill>
            <a:srgbClr val="DEBD74">
              <a:alpha val="85000"/>
            </a:srgbClr>
          </a:solidFill>
          <a:ln>
            <a:solidFill>
              <a:srgbClr val="DEBD74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3F2258-5A67-E867-97D8-7350508A5BC8}"/>
              </a:ext>
            </a:extLst>
          </p:cNvPr>
          <p:cNvSpPr/>
          <p:nvPr/>
        </p:nvSpPr>
        <p:spPr>
          <a:xfrm>
            <a:off x="5652135" y="3085274"/>
            <a:ext cx="1548765" cy="180000"/>
          </a:xfrm>
          <a:prstGeom prst="roundRect">
            <a:avLst>
              <a:gd name="adj" fmla="val 50000"/>
            </a:avLst>
          </a:prstGeom>
          <a:solidFill>
            <a:srgbClr val="7F7F7F">
              <a:alpha val="85000"/>
            </a:srgbClr>
          </a:solidFill>
          <a:ln>
            <a:solidFill>
              <a:srgbClr val="7F7F7F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3ABD6F-4417-05C7-50A5-1F264BE8CD6B}"/>
              </a:ext>
            </a:extLst>
          </p:cNvPr>
          <p:cNvSpPr/>
          <p:nvPr/>
        </p:nvSpPr>
        <p:spPr>
          <a:xfrm>
            <a:off x="7243191" y="3731895"/>
            <a:ext cx="2716149" cy="180000"/>
          </a:xfrm>
          <a:prstGeom prst="roundRect">
            <a:avLst>
              <a:gd name="adj" fmla="val 50000"/>
            </a:avLst>
          </a:prstGeom>
          <a:solidFill>
            <a:srgbClr val="DEBD74">
              <a:alpha val="85000"/>
            </a:srgbClr>
          </a:solidFill>
          <a:ln>
            <a:solidFill>
              <a:srgbClr val="DEBD74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61422-E202-8FC5-81CA-70E50F9A9C3E}"/>
              </a:ext>
            </a:extLst>
          </p:cNvPr>
          <p:cNvSpPr txBox="1"/>
          <p:nvPr/>
        </p:nvSpPr>
        <p:spPr>
          <a:xfrm>
            <a:off x="603405" y="4325953"/>
            <a:ext cx="220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수정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 수정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1A2FE3-CA4B-9163-2EEA-294971E2933A}"/>
              </a:ext>
            </a:extLst>
          </p:cNvPr>
          <p:cNvSpPr/>
          <p:nvPr/>
        </p:nvSpPr>
        <p:spPr>
          <a:xfrm>
            <a:off x="5652135" y="4394797"/>
            <a:ext cx="4307205" cy="180000"/>
          </a:xfrm>
          <a:prstGeom prst="roundRect">
            <a:avLst>
              <a:gd name="adj" fmla="val 50000"/>
            </a:avLst>
          </a:prstGeom>
          <a:solidFill>
            <a:srgbClr val="566773">
              <a:alpha val="85000"/>
            </a:srgbClr>
          </a:solidFill>
          <a:ln>
            <a:solidFill>
              <a:srgbClr val="566773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5E7829-45D3-5E8C-B654-00D8E3D64685}"/>
              </a:ext>
            </a:extLst>
          </p:cNvPr>
          <p:cNvSpPr/>
          <p:nvPr/>
        </p:nvSpPr>
        <p:spPr>
          <a:xfrm>
            <a:off x="10027919" y="5672296"/>
            <a:ext cx="1115981" cy="180000"/>
          </a:xfrm>
          <a:prstGeom prst="roundRect">
            <a:avLst>
              <a:gd name="adj" fmla="val 50000"/>
            </a:avLst>
          </a:prstGeom>
          <a:solidFill>
            <a:srgbClr val="7F7F7F">
              <a:alpha val="85000"/>
            </a:srgbClr>
          </a:solidFill>
          <a:ln>
            <a:solidFill>
              <a:srgbClr val="7F7F7F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502EB4-5517-8688-8F3F-D5ABF48D6DF1}"/>
              </a:ext>
            </a:extLst>
          </p:cNvPr>
          <p:cNvSpPr txBox="1"/>
          <p:nvPr/>
        </p:nvSpPr>
        <p:spPr>
          <a:xfrm>
            <a:off x="1081140" y="6254005"/>
            <a:ext cx="125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발표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DAC5A20-12D0-D300-38B6-600BCD877413}"/>
              </a:ext>
            </a:extLst>
          </p:cNvPr>
          <p:cNvSpPr/>
          <p:nvPr/>
        </p:nvSpPr>
        <p:spPr>
          <a:xfrm>
            <a:off x="10027919" y="5061794"/>
            <a:ext cx="1115981" cy="180000"/>
          </a:xfrm>
          <a:prstGeom prst="roundRect">
            <a:avLst>
              <a:gd name="adj" fmla="val 50000"/>
            </a:avLst>
          </a:prstGeom>
          <a:solidFill>
            <a:srgbClr val="DEBD74">
              <a:alpha val="85000"/>
            </a:srgbClr>
          </a:solidFill>
          <a:ln>
            <a:solidFill>
              <a:srgbClr val="DEBD74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B6350B1-B53E-B7DF-8BF7-7633B26797F5}"/>
              </a:ext>
            </a:extLst>
          </p:cNvPr>
          <p:cNvSpPr/>
          <p:nvPr/>
        </p:nvSpPr>
        <p:spPr>
          <a:xfrm>
            <a:off x="10027919" y="6312139"/>
            <a:ext cx="1899921" cy="180000"/>
          </a:xfrm>
          <a:prstGeom prst="roundRect">
            <a:avLst>
              <a:gd name="adj" fmla="val 50000"/>
            </a:avLst>
          </a:prstGeom>
          <a:solidFill>
            <a:srgbClr val="566773">
              <a:alpha val="85000"/>
            </a:srgbClr>
          </a:solidFill>
          <a:ln>
            <a:solidFill>
              <a:srgbClr val="566773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D4D6D32-41B2-7B25-FBF7-60B27D8C456C}"/>
              </a:ext>
            </a:extLst>
          </p:cNvPr>
          <p:cNvCxnSpPr>
            <a:cxnSpLocks/>
          </p:cNvCxnSpPr>
          <p:nvPr/>
        </p:nvCxnSpPr>
        <p:spPr>
          <a:xfrm>
            <a:off x="3253875" y="4468395"/>
            <a:ext cx="235693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2F215D0-06E7-1D70-A7B8-4C12A1EF6622}"/>
              </a:ext>
            </a:extLst>
          </p:cNvPr>
          <p:cNvCxnSpPr>
            <a:cxnSpLocks/>
          </p:cNvCxnSpPr>
          <p:nvPr/>
        </p:nvCxnSpPr>
        <p:spPr>
          <a:xfrm flipV="1">
            <a:off x="3253875" y="5761395"/>
            <a:ext cx="6705465" cy="5754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7B794D9-CFBF-CF72-D49E-EB2B42E72C33}"/>
              </a:ext>
            </a:extLst>
          </p:cNvPr>
          <p:cNvCxnSpPr>
            <a:cxnSpLocks/>
          </p:cNvCxnSpPr>
          <p:nvPr/>
        </p:nvCxnSpPr>
        <p:spPr>
          <a:xfrm flipV="1">
            <a:off x="3253875" y="6402139"/>
            <a:ext cx="6705465" cy="5754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66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26851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86213"/>
              </p:ext>
            </p:extLst>
          </p:nvPr>
        </p:nvGraphicFramePr>
        <p:xfrm>
          <a:off x="9895840" y="941436"/>
          <a:ext cx="2233409" cy="585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65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0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예약 날짜 검색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 후 방 리스트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19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65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2634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67454A3-DA2A-7FD4-16F4-65D829BC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992532"/>
            <a:ext cx="9625181" cy="56951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B7274D-A1DF-CDA8-A498-78F6A88D56C7}"/>
              </a:ext>
            </a:extLst>
          </p:cNvPr>
          <p:cNvSpPr/>
          <p:nvPr/>
        </p:nvSpPr>
        <p:spPr>
          <a:xfrm>
            <a:off x="6223000" y="1403552"/>
            <a:ext cx="558800" cy="29583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6223000" y="99253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131230-D5DE-ED26-B599-AF1B2418BCCB}"/>
              </a:ext>
            </a:extLst>
          </p:cNvPr>
          <p:cNvSpPr/>
          <p:nvPr/>
        </p:nvSpPr>
        <p:spPr>
          <a:xfrm>
            <a:off x="487680" y="3662977"/>
            <a:ext cx="8892540" cy="102879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B7EC8FD-9D3D-792C-0BCD-55BFE17785D5}"/>
              </a:ext>
            </a:extLst>
          </p:cNvPr>
          <p:cNvSpPr/>
          <p:nvPr/>
        </p:nvSpPr>
        <p:spPr>
          <a:xfrm>
            <a:off x="496354" y="325931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7151377" y="4153577"/>
            <a:ext cx="2077910" cy="4162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9E5BD2-BB17-6A0E-D99F-9AFD7DF113B1}"/>
              </a:ext>
            </a:extLst>
          </p:cNvPr>
          <p:cNvSpPr/>
          <p:nvPr/>
        </p:nvSpPr>
        <p:spPr>
          <a:xfrm>
            <a:off x="7151377" y="3725397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81821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01004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8977"/>
              </p:ext>
            </p:extLst>
          </p:nvPr>
        </p:nvGraphicFramePr>
        <p:xfrm>
          <a:off x="9895840" y="941435"/>
          <a:ext cx="2233409" cy="585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34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결제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69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34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1366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32F8870-1995-582D-27B7-C7270984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992532"/>
            <a:ext cx="9625181" cy="569513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6393606" y="529429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6837612" y="5294298"/>
            <a:ext cx="1167870" cy="49690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98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36268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reservationcheck.jsp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7-2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결제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339004"/>
              </p:ext>
            </p:extLst>
          </p:nvPr>
        </p:nvGraphicFramePr>
        <p:xfrm>
          <a:off x="9895840" y="941436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4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8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카드 정보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8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문의하기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8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결제 금액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8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926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4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18143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4C44D14-830B-AD2F-FBD3-33CB5C5F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63" y="1017348"/>
            <a:ext cx="9625181" cy="570447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2086938" y="430305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2554940" y="4303059"/>
            <a:ext cx="4069977" cy="119230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3C6BF1-07A9-F55A-4B03-CDAA3FDD9473}"/>
              </a:ext>
            </a:extLst>
          </p:cNvPr>
          <p:cNvSpPr/>
          <p:nvPr/>
        </p:nvSpPr>
        <p:spPr>
          <a:xfrm>
            <a:off x="4284345" y="6302188"/>
            <a:ext cx="1318895" cy="41963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D2BCCC6-B174-EBF7-F619-B2BC96BC8A2A}"/>
              </a:ext>
            </a:extLst>
          </p:cNvPr>
          <p:cNvSpPr/>
          <p:nvPr/>
        </p:nvSpPr>
        <p:spPr>
          <a:xfrm>
            <a:off x="4272279" y="589847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D2502F-7751-C071-5672-3F5D6387E430}"/>
              </a:ext>
            </a:extLst>
          </p:cNvPr>
          <p:cNvSpPr/>
          <p:nvPr/>
        </p:nvSpPr>
        <p:spPr>
          <a:xfrm>
            <a:off x="5661153" y="6302636"/>
            <a:ext cx="663448" cy="41963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7A923D6-18ED-506D-911F-0C3F3E028C97}"/>
              </a:ext>
            </a:extLst>
          </p:cNvPr>
          <p:cNvSpPr/>
          <p:nvPr/>
        </p:nvSpPr>
        <p:spPr>
          <a:xfrm>
            <a:off x="6387084" y="628705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74F7A3-FF36-DF0F-577E-C1F970C7C745}"/>
              </a:ext>
            </a:extLst>
          </p:cNvPr>
          <p:cNvSpPr/>
          <p:nvPr/>
        </p:nvSpPr>
        <p:spPr>
          <a:xfrm>
            <a:off x="3548632" y="6302188"/>
            <a:ext cx="688087" cy="41963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1B7BDEF-CEC6-BFD9-105A-F4BA10AA54EB}"/>
              </a:ext>
            </a:extLst>
          </p:cNvPr>
          <p:cNvSpPr/>
          <p:nvPr/>
        </p:nvSpPr>
        <p:spPr>
          <a:xfrm>
            <a:off x="3124581" y="628705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32648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0389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myinfo.jsp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86823"/>
              </p:ext>
            </p:extLst>
          </p:nvPr>
        </p:nvGraphicFramePr>
        <p:xfrm>
          <a:off x="9895840" y="941436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16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65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 정보 관리 페이지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내 정보 확인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 정보 수정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탈퇴 페이지 이동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54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54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54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547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16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06600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C30A094-6151-D1BA-212F-B0AB0D1A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3" y="1046467"/>
            <a:ext cx="9625180" cy="571775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557414" y="341779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1107455" y="3452308"/>
            <a:ext cx="1569854" cy="29673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633653-CE67-36F6-5D49-258769F0E083}"/>
              </a:ext>
            </a:extLst>
          </p:cNvPr>
          <p:cNvSpPr/>
          <p:nvPr/>
        </p:nvSpPr>
        <p:spPr>
          <a:xfrm>
            <a:off x="7540035" y="1495105"/>
            <a:ext cx="779212" cy="2888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3CF34D-3025-604E-911F-5E724670B297}"/>
              </a:ext>
            </a:extLst>
          </p:cNvPr>
          <p:cNvSpPr/>
          <p:nvPr/>
        </p:nvSpPr>
        <p:spPr>
          <a:xfrm>
            <a:off x="7540035" y="107682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578A7B-B251-7634-E454-2DFD73E38438}"/>
              </a:ext>
            </a:extLst>
          </p:cNvPr>
          <p:cNvSpPr/>
          <p:nvPr/>
        </p:nvSpPr>
        <p:spPr>
          <a:xfrm>
            <a:off x="3363399" y="3025588"/>
            <a:ext cx="5094801" cy="233730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3BFA7D-2C1F-C316-DB07-994B296E165B}"/>
              </a:ext>
            </a:extLst>
          </p:cNvPr>
          <p:cNvSpPr/>
          <p:nvPr/>
        </p:nvSpPr>
        <p:spPr>
          <a:xfrm>
            <a:off x="5166360" y="2362452"/>
            <a:ext cx="1798320" cy="540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내 정보 관리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30DD5C-1376-3DE7-6C54-DF75B8955D01}"/>
              </a:ext>
            </a:extLst>
          </p:cNvPr>
          <p:cNvSpPr/>
          <p:nvPr/>
        </p:nvSpPr>
        <p:spPr>
          <a:xfrm>
            <a:off x="3363399" y="2537460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E271B4-BFF4-3B66-EDF3-9301376D5B15}"/>
              </a:ext>
            </a:extLst>
          </p:cNvPr>
          <p:cNvSpPr/>
          <p:nvPr/>
        </p:nvSpPr>
        <p:spPr>
          <a:xfrm>
            <a:off x="5007589" y="6035040"/>
            <a:ext cx="913151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EBE60CB-7E68-99DF-21A3-BA79391064FB}"/>
              </a:ext>
            </a:extLst>
          </p:cNvPr>
          <p:cNvSpPr/>
          <p:nvPr/>
        </p:nvSpPr>
        <p:spPr>
          <a:xfrm>
            <a:off x="7215242" y="603504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A1A308-9212-11F9-387C-BA708211ED81}"/>
              </a:ext>
            </a:extLst>
          </p:cNvPr>
          <p:cNvSpPr/>
          <p:nvPr/>
        </p:nvSpPr>
        <p:spPr>
          <a:xfrm>
            <a:off x="6169410" y="6035040"/>
            <a:ext cx="96774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DDEF3A-E367-EF61-7D76-CFDEEA80C160}"/>
              </a:ext>
            </a:extLst>
          </p:cNvPr>
          <p:cNvSpPr/>
          <p:nvPr/>
        </p:nvSpPr>
        <p:spPr>
          <a:xfrm>
            <a:off x="4517387" y="6035040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44720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160834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myinfo.jsp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관리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수정하기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317341"/>
              </p:ext>
            </p:extLst>
          </p:nvPr>
        </p:nvGraphicFramePr>
        <p:xfrm>
          <a:off x="9895840" y="941436"/>
          <a:ext cx="2233409" cy="5856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59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4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 정보 수정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4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내 정보 수정 완료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4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 정보 수정 취소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59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23903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E0AD99-CFC2-624E-CF63-1F17CD8E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1072751"/>
            <a:ext cx="9625179" cy="559366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3444240" y="2647585"/>
            <a:ext cx="5105400" cy="301927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9D09A9-5A1E-50FA-2CA2-BBB1635E25F3}"/>
              </a:ext>
            </a:extLst>
          </p:cNvPr>
          <p:cNvSpPr/>
          <p:nvPr/>
        </p:nvSpPr>
        <p:spPr>
          <a:xfrm>
            <a:off x="5246141" y="2088132"/>
            <a:ext cx="1713698" cy="540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내 정보 관리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1402EA-E119-75AD-FD79-DB5B1A86897E}"/>
              </a:ext>
            </a:extLst>
          </p:cNvPr>
          <p:cNvSpPr/>
          <p:nvPr/>
        </p:nvSpPr>
        <p:spPr>
          <a:xfrm>
            <a:off x="3432554" y="221616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833E52-F564-66EA-8FE2-CF24FA585344}"/>
              </a:ext>
            </a:extLst>
          </p:cNvPr>
          <p:cNvSpPr/>
          <p:nvPr/>
        </p:nvSpPr>
        <p:spPr>
          <a:xfrm>
            <a:off x="5623560" y="5004631"/>
            <a:ext cx="944880" cy="51986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E170BCD-19B8-3F6A-ABD2-A1A0EC283055}"/>
              </a:ext>
            </a:extLst>
          </p:cNvPr>
          <p:cNvSpPr/>
          <p:nvPr/>
        </p:nvSpPr>
        <p:spPr>
          <a:xfrm>
            <a:off x="5139605" y="5004631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6FDE5-D51A-2D30-78D7-A166F7B17EA4}"/>
              </a:ext>
            </a:extLst>
          </p:cNvPr>
          <p:cNvSpPr/>
          <p:nvPr/>
        </p:nvSpPr>
        <p:spPr>
          <a:xfrm>
            <a:off x="5052060" y="6033799"/>
            <a:ext cx="944880" cy="51986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919E379-4BD7-D19A-64BD-4EA1743C4FCD}"/>
              </a:ext>
            </a:extLst>
          </p:cNvPr>
          <p:cNvSpPr/>
          <p:nvPr/>
        </p:nvSpPr>
        <p:spPr>
          <a:xfrm>
            <a:off x="4568105" y="603379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090749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4394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withdraw.jsp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8-2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관리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회원 탈퇴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96939"/>
              </p:ext>
            </p:extLst>
          </p:nvPr>
        </p:nvGraphicFramePr>
        <p:xfrm>
          <a:off x="9895840" y="941436"/>
          <a:ext cx="2233409" cy="586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70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47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탈퇴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47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회원 탈퇴 확인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2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존재 시 예약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895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70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8837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2EC10DA-EE54-A328-C5B2-7AE456B9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1" y="1023851"/>
            <a:ext cx="8621134" cy="456116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6FDE5-D51A-2D30-78D7-A166F7B17EA4}"/>
              </a:ext>
            </a:extLst>
          </p:cNvPr>
          <p:cNvSpPr/>
          <p:nvPr/>
        </p:nvSpPr>
        <p:spPr>
          <a:xfrm>
            <a:off x="3920836" y="3303665"/>
            <a:ext cx="3117272" cy="228134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9D09A9-5A1E-50FA-2CA2-BBB1635E25F3}"/>
              </a:ext>
            </a:extLst>
          </p:cNvPr>
          <p:cNvSpPr/>
          <p:nvPr/>
        </p:nvSpPr>
        <p:spPr>
          <a:xfrm>
            <a:off x="4821460" y="3429000"/>
            <a:ext cx="1316023" cy="540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회원 탈퇴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1402EA-E119-75AD-FD79-DB5B1A86897E}"/>
              </a:ext>
            </a:extLst>
          </p:cNvPr>
          <p:cNvSpPr/>
          <p:nvPr/>
        </p:nvSpPr>
        <p:spPr>
          <a:xfrm>
            <a:off x="3498875" y="330366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7742FF-7CDD-8FF3-4878-00D49DD2BFAB}"/>
              </a:ext>
            </a:extLst>
          </p:cNvPr>
          <p:cNvSpPr/>
          <p:nvPr/>
        </p:nvSpPr>
        <p:spPr>
          <a:xfrm>
            <a:off x="5043399" y="5113020"/>
            <a:ext cx="872144" cy="40341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9B82BF9-01FC-8E43-35EA-F334EA0A7064}"/>
              </a:ext>
            </a:extLst>
          </p:cNvPr>
          <p:cNvSpPr/>
          <p:nvPr/>
        </p:nvSpPr>
        <p:spPr>
          <a:xfrm>
            <a:off x="4581490" y="5113020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FB517D-F2F0-54B3-04ED-DCF3485F84A0}"/>
              </a:ext>
            </a:extLst>
          </p:cNvPr>
          <p:cNvSpPr/>
          <p:nvPr/>
        </p:nvSpPr>
        <p:spPr>
          <a:xfrm>
            <a:off x="6256021" y="5667429"/>
            <a:ext cx="3117272" cy="106103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131C3BE-CE61-50D0-2AE1-C2125308E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887" y="5733481"/>
            <a:ext cx="2985453" cy="9291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40F4750-3BD1-303D-BEA5-C30F61A6A258}"/>
              </a:ext>
            </a:extLst>
          </p:cNvPr>
          <p:cNvSpPr/>
          <p:nvPr/>
        </p:nvSpPr>
        <p:spPr>
          <a:xfrm>
            <a:off x="5815148" y="566742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6859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95530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reservationlist.jsp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8-3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 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32363"/>
              </p:ext>
            </p:extLst>
          </p:nvPr>
        </p:nvGraphicFramePr>
        <p:xfrm>
          <a:off x="9895840" y="941437"/>
          <a:ext cx="2233409" cy="5856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77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8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75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리스트 없을 경우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예약 내역이 없습니다</a:t>
                      </a:r>
                      <a:r>
                        <a:rPr lang="en-US" altLang="ko-KR" sz="1200" dirty="0"/>
                        <a:t> ‘</a:t>
                      </a:r>
                      <a:r>
                        <a:rPr lang="ko-KR" altLang="en-US" sz="1200" dirty="0"/>
                        <a:t>표시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333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039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77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9110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1892FB2-7213-A80F-868E-F51047DA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64" y="1059745"/>
            <a:ext cx="9625180" cy="570447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3024736" y="403413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3039034" y="4459045"/>
            <a:ext cx="6269305" cy="177550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5FF32C-E505-3135-7562-A4E91E6693C1}"/>
              </a:ext>
            </a:extLst>
          </p:cNvPr>
          <p:cNvSpPr/>
          <p:nvPr/>
        </p:nvSpPr>
        <p:spPr>
          <a:xfrm>
            <a:off x="5172635" y="5559783"/>
            <a:ext cx="1936378" cy="31501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3608F7-1298-782D-B6CB-D2871DC68C20}"/>
              </a:ext>
            </a:extLst>
          </p:cNvPr>
          <p:cNvSpPr/>
          <p:nvPr/>
        </p:nvSpPr>
        <p:spPr>
          <a:xfrm>
            <a:off x="4626951" y="552768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308038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57285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reservationlist.jsp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8-4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내 정보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예약 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71548"/>
              </p:ext>
            </p:extLst>
          </p:nvPr>
        </p:nvGraphicFramePr>
        <p:xfrm>
          <a:off x="9895840" y="941437"/>
          <a:ext cx="2233409" cy="5868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57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72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있을 경우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리스트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45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예약 취소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리스트에서 없어짐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022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877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57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8293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9416B54-2474-C983-36C7-7DA9BBD9D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6" y="1017348"/>
            <a:ext cx="9619715" cy="570447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2966720" y="378877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2966720" y="4230452"/>
            <a:ext cx="6421120" cy="249136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762C40-CB7A-A3C1-FA4A-DF246E43DEE9}"/>
              </a:ext>
            </a:extLst>
          </p:cNvPr>
          <p:cNvSpPr/>
          <p:nvPr/>
        </p:nvSpPr>
        <p:spPr>
          <a:xfrm>
            <a:off x="8321040" y="5242560"/>
            <a:ext cx="810768" cy="32102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8E4A21-10A1-98D4-3FD8-B9A8F7099ED9}"/>
              </a:ext>
            </a:extLst>
          </p:cNvPr>
          <p:cNvSpPr/>
          <p:nvPr/>
        </p:nvSpPr>
        <p:spPr>
          <a:xfrm>
            <a:off x="9209554" y="522019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32378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3245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관리자 모드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810784"/>
              </p:ext>
            </p:extLst>
          </p:nvPr>
        </p:nvGraphicFramePr>
        <p:xfrm>
          <a:off x="9895840" y="941438"/>
          <a:ext cx="2233409" cy="58582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866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638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아이디 로그인</a:t>
                      </a: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관리자 페이지로 </a:t>
                      </a:r>
                      <a:endParaRPr lang="en-US" altLang="ko-KR" sz="12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dirty="0"/>
                        <a:t> 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316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3635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7577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866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4647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5F55D54-0890-8592-B5AA-B0361AA5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6" y="1016585"/>
            <a:ext cx="9619716" cy="57060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BDA1E5-9380-0B80-3601-F849A3A9FC3F}"/>
              </a:ext>
            </a:extLst>
          </p:cNvPr>
          <p:cNvSpPr/>
          <p:nvPr/>
        </p:nvSpPr>
        <p:spPr>
          <a:xfrm>
            <a:off x="6616192" y="95507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461B-FE13-1DC1-0A04-93F3AB2753E0}"/>
              </a:ext>
            </a:extLst>
          </p:cNvPr>
          <p:cNvSpPr/>
          <p:nvPr/>
        </p:nvSpPr>
        <p:spPr>
          <a:xfrm>
            <a:off x="6616192" y="1395984"/>
            <a:ext cx="875792" cy="3535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51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90857B-DB91-3141-C845-EDB6BB04E22C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28211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admin.jsp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75513"/>
              </p:ext>
            </p:extLst>
          </p:nvPr>
        </p:nvGraphicFramePr>
        <p:xfrm>
          <a:off x="9895840" y="941434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12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0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메인화면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0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해당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6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매출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객실 정보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숨김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보임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0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사이드바</a:t>
                      </a:r>
                      <a:r>
                        <a:rPr lang="en-US" altLang="ko-KR" sz="1200" dirty="0"/>
                        <a:t> - </a:t>
                      </a:r>
                      <a:r>
                        <a:rPr lang="ko-KR" altLang="en-US" sz="1200" dirty="0"/>
                        <a:t>숨김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보임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6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입력 받은 데이터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그래프화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966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12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05033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90259" y="5916566"/>
            <a:ext cx="1469875" cy="523970"/>
            <a:chOff x="9895840" y="5762534"/>
            <a:chExt cx="1534160" cy="4914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10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F7C4BBE4-0FE6-83F9-7E22-E5B55743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55" y="988985"/>
            <a:ext cx="9612016" cy="554513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DAC719-B895-4C02-D017-B19CACA15D17}"/>
              </a:ext>
            </a:extLst>
          </p:cNvPr>
          <p:cNvSpPr/>
          <p:nvPr/>
        </p:nvSpPr>
        <p:spPr>
          <a:xfrm>
            <a:off x="182879" y="1056942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50AA5F-19D5-9B64-B0CB-D15783C9B316}"/>
              </a:ext>
            </a:extLst>
          </p:cNvPr>
          <p:cNvSpPr/>
          <p:nvPr/>
        </p:nvSpPr>
        <p:spPr>
          <a:xfrm>
            <a:off x="182879" y="1618544"/>
            <a:ext cx="1451180" cy="270961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C82DA2-5822-872D-E5E9-ADD365F77777}"/>
              </a:ext>
            </a:extLst>
          </p:cNvPr>
          <p:cNvSpPr/>
          <p:nvPr/>
        </p:nvSpPr>
        <p:spPr>
          <a:xfrm>
            <a:off x="207926" y="1778160"/>
            <a:ext cx="744574" cy="26717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A62F89-9C46-EEDF-AC8A-9C1B0A2CEC7D}"/>
              </a:ext>
            </a:extLst>
          </p:cNvPr>
          <p:cNvSpPr/>
          <p:nvPr/>
        </p:nvSpPr>
        <p:spPr>
          <a:xfrm>
            <a:off x="1534523" y="1056942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78339A-F398-8CE9-BD21-DD181EF8AD55}"/>
              </a:ext>
            </a:extLst>
          </p:cNvPr>
          <p:cNvSpPr/>
          <p:nvPr/>
        </p:nvSpPr>
        <p:spPr>
          <a:xfrm>
            <a:off x="1780032" y="2239430"/>
            <a:ext cx="7917688" cy="429469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85D3D8-A5C6-F5E4-D5E7-4F2E690D98A8}"/>
              </a:ext>
            </a:extLst>
          </p:cNvPr>
          <p:cNvGrpSpPr/>
          <p:nvPr/>
        </p:nvGrpSpPr>
        <p:grpSpPr>
          <a:xfrm>
            <a:off x="1787286" y="6182021"/>
            <a:ext cx="7910433" cy="293126"/>
            <a:chOff x="-29334" y="4485118"/>
            <a:chExt cx="9117886" cy="2766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1E46DE-1BCF-19A8-2B52-8468CF8C4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2" y="3828512"/>
              <a:ext cx="215732" cy="152894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B31188C-237C-8E19-C0D9-F19E92FB2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3" y="3839716"/>
              <a:ext cx="215732" cy="15289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70B2C95-8427-1E3B-ABF3-E1C1B643D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19"/>
              <a:ext cx="215732" cy="15289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C8A8E9-815D-A5E7-EAB7-9DE427493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8" y="3863746"/>
              <a:ext cx="215732" cy="15289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2582424-6F54-2903-2A17-19809E83F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5" y="3876573"/>
              <a:ext cx="215732" cy="15289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20854E2-9C37-9B06-CC41-8CB0F2F0C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42CEA6-4EC2-F46C-B1B3-1ECD863FD127}"/>
              </a:ext>
            </a:extLst>
          </p:cNvPr>
          <p:cNvSpPr/>
          <p:nvPr/>
        </p:nvSpPr>
        <p:spPr>
          <a:xfrm>
            <a:off x="763037" y="99105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1D5524-3135-86AB-6AE6-FC1F1D1F12B0}"/>
              </a:ext>
            </a:extLst>
          </p:cNvPr>
          <p:cNvSpPr/>
          <p:nvPr/>
        </p:nvSpPr>
        <p:spPr>
          <a:xfrm>
            <a:off x="237257" y="136484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774D5B9-1652-81DF-DF2A-400C92547A94}"/>
              </a:ext>
            </a:extLst>
          </p:cNvPr>
          <p:cNvSpPr/>
          <p:nvPr/>
        </p:nvSpPr>
        <p:spPr>
          <a:xfrm>
            <a:off x="2135359" y="98898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50FA9C-411E-FF8D-8E3D-DB2EE7FE613E}"/>
              </a:ext>
            </a:extLst>
          </p:cNvPr>
          <p:cNvSpPr/>
          <p:nvPr/>
        </p:nvSpPr>
        <p:spPr>
          <a:xfrm>
            <a:off x="1013404" y="173060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4774896-6B6F-D466-8030-0943FA458CD5}"/>
              </a:ext>
            </a:extLst>
          </p:cNvPr>
          <p:cNvSpPr/>
          <p:nvPr/>
        </p:nvSpPr>
        <p:spPr>
          <a:xfrm>
            <a:off x="9311292" y="183576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1934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BDBC9-6A79-81E0-DEBC-4545CAFC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23883-FF76-9694-BCFD-27820058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37C0CB-7E26-1E76-B664-5223D447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6664FA-7277-32DB-93B6-B2A81EE89443}"/>
              </a:ext>
            </a:extLst>
          </p:cNvPr>
          <p:cNvSpPr/>
          <p:nvPr/>
        </p:nvSpPr>
        <p:spPr>
          <a:xfrm>
            <a:off x="838200" y="497840"/>
            <a:ext cx="10515600" cy="5995035"/>
          </a:xfrm>
          <a:prstGeom prst="rect">
            <a:avLst/>
          </a:prstGeom>
          <a:solidFill>
            <a:srgbClr val="F5E9D9"/>
          </a:solidFill>
          <a:ln>
            <a:solidFill>
              <a:srgbClr val="F5E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A969F-1935-C04A-EA5F-A032A21FBD25}"/>
              </a:ext>
            </a:extLst>
          </p:cNvPr>
          <p:cNvSpPr txBox="1"/>
          <p:nvPr/>
        </p:nvSpPr>
        <p:spPr>
          <a:xfrm>
            <a:off x="4642895" y="3172191"/>
            <a:ext cx="2906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300" dirty="0">
                <a:latin typeface="HY궁서B" panose="02030600000101010101" pitchFamily="18" charset="-127"/>
                <a:ea typeface="문체부 제목 바탕체" panose="02030609000101010101" pitchFamily="17" charset="-127"/>
              </a:rPr>
              <a:t>화면 흐름도</a:t>
            </a:r>
          </a:p>
        </p:txBody>
      </p:sp>
    </p:spTree>
    <p:extLst>
      <p:ext uri="{BB962C8B-B14F-4D97-AF65-F5344CB8AC3E}">
        <p14:creationId xmlns:p14="http://schemas.microsoft.com/office/powerpoint/2010/main" val="285085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B968E2-B76C-A3B8-CAE2-1A685B9D92A0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54065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admin.jsp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39506"/>
              </p:ext>
            </p:extLst>
          </p:nvPr>
        </p:nvGraphicFramePr>
        <p:xfrm>
          <a:off x="9895840" y="941434"/>
          <a:ext cx="2233409" cy="585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290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정보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내역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3135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290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31606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529E390-F176-FDDA-1D15-D3DA06B5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7" y="996613"/>
            <a:ext cx="9495597" cy="571305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044294-EB52-B4AA-EE91-470771E12DE2}"/>
              </a:ext>
            </a:extLst>
          </p:cNvPr>
          <p:cNvSpPr/>
          <p:nvPr/>
        </p:nvSpPr>
        <p:spPr>
          <a:xfrm>
            <a:off x="1373901" y="1333570"/>
            <a:ext cx="8359799" cy="278772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5DF4F-0A5F-D54C-C1D1-5FC6A2DE28F4}"/>
              </a:ext>
            </a:extLst>
          </p:cNvPr>
          <p:cNvSpPr/>
          <p:nvPr/>
        </p:nvSpPr>
        <p:spPr>
          <a:xfrm>
            <a:off x="1373901" y="4197093"/>
            <a:ext cx="8359799" cy="256712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1EDEA5E-D407-21E3-C9F5-713352D9CC9D}"/>
              </a:ext>
            </a:extLst>
          </p:cNvPr>
          <p:cNvSpPr/>
          <p:nvPr/>
        </p:nvSpPr>
        <p:spPr>
          <a:xfrm>
            <a:off x="951940" y="133357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218B47-1BC5-90FE-FD87-E658B49D9414}"/>
              </a:ext>
            </a:extLst>
          </p:cNvPr>
          <p:cNvSpPr/>
          <p:nvPr/>
        </p:nvSpPr>
        <p:spPr>
          <a:xfrm>
            <a:off x="951940" y="419709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29615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5A2EA1-7C50-1CF6-7B4D-D4BD892A2366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185722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allmember.jsp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회원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06006"/>
              </p:ext>
            </p:extLst>
          </p:nvPr>
        </p:nvGraphicFramePr>
        <p:xfrm>
          <a:off x="9916739" y="941436"/>
          <a:ext cx="2233409" cy="5868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781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회원정보 페이지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총 개수 보여줌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15</a:t>
                      </a:r>
                      <a:r>
                        <a:rPr lang="ko-KR" altLang="en-US" sz="1200" dirty="0"/>
                        <a:t>개 선택하여 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검색하기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수정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636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Alert</a:t>
                      </a:r>
                      <a:r>
                        <a:rPr lang="ko-KR" altLang="en-US" sz="1200" dirty="0"/>
                        <a:t>창 변경시작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텍스트박스에 변경내용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Prompt </a:t>
                      </a:r>
                      <a:r>
                        <a:rPr lang="ko-KR" altLang="en-US" sz="1200" dirty="0"/>
                        <a:t>비밀번호 </a:t>
                      </a:r>
                      <a:r>
                        <a:rPr lang="ko-KR" altLang="en-US" sz="1200" dirty="0" err="1"/>
                        <a:t>입력창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입력 후 변경 완료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5-3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Prompt </a:t>
                      </a:r>
                      <a:r>
                        <a:rPr lang="ko-KR" altLang="en-US" sz="1200" dirty="0"/>
                        <a:t>비밀번호 </a:t>
                      </a:r>
                      <a:r>
                        <a:rPr lang="ko-KR" altLang="en-US" sz="1200" dirty="0" err="1"/>
                        <a:t>입력창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입력 후 삭제 완료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6470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781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1271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76237" y="5916564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1FBCA6E-38B9-3E07-0337-0D2A2B5A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37" y="1058666"/>
            <a:ext cx="9569967" cy="55900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DC956C-91CB-063A-A5AB-A59E7B22D627}"/>
              </a:ext>
            </a:extLst>
          </p:cNvPr>
          <p:cNvSpPr/>
          <p:nvPr/>
        </p:nvSpPr>
        <p:spPr>
          <a:xfrm>
            <a:off x="207496" y="1689282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5356B6-A88B-FF8E-43CF-83300879E7C3}"/>
              </a:ext>
            </a:extLst>
          </p:cNvPr>
          <p:cNvSpPr/>
          <p:nvPr/>
        </p:nvSpPr>
        <p:spPr>
          <a:xfrm>
            <a:off x="1244806" y="1769675"/>
            <a:ext cx="658724" cy="23399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B3074B-BE58-9F9C-B7C2-72988A738583}"/>
              </a:ext>
            </a:extLst>
          </p:cNvPr>
          <p:cNvSpPr/>
          <p:nvPr/>
        </p:nvSpPr>
        <p:spPr>
          <a:xfrm>
            <a:off x="1339043" y="2079704"/>
            <a:ext cx="845978" cy="38663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8C7E7B-1A0C-ECD7-6C2F-E692CF89F9A3}"/>
              </a:ext>
            </a:extLst>
          </p:cNvPr>
          <p:cNvSpPr/>
          <p:nvPr/>
        </p:nvSpPr>
        <p:spPr>
          <a:xfrm>
            <a:off x="8702040" y="2079704"/>
            <a:ext cx="1028164" cy="38663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9EDAF4-C0DB-1A31-F3C5-6D8A674297CC}"/>
              </a:ext>
            </a:extLst>
          </p:cNvPr>
          <p:cNvSpPr/>
          <p:nvPr/>
        </p:nvSpPr>
        <p:spPr>
          <a:xfrm>
            <a:off x="9147441" y="2875280"/>
            <a:ext cx="582763" cy="384921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476519-267E-BE19-77FF-551D127D238E}"/>
              </a:ext>
            </a:extLst>
          </p:cNvPr>
          <p:cNvSpPr/>
          <p:nvPr/>
        </p:nvSpPr>
        <p:spPr>
          <a:xfrm>
            <a:off x="9193305" y="3120031"/>
            <a:ext cx="481920" cy="14526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B17646-4557-54B3-1971-600030D8BBB4}"/>
              </a:ext>
            </a:extLst>
          </p:cNvPr>
          <p:cNvSpPr/>
          <p:nvPr/>
        </p:nvSpPr>
        <p:spPr>
          <a:xfrm>
            <a:off x="9193305" y="3592704"/>
            <a:ext cx="481920" cy="15801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BA4ACF-7195-8547-DCEA-24A228FBABCE}"/>
              </a:ext>
            </a:extLst>
          </p:cNvPr>
          <p:cNvSpPr/>
          <p:nvPr/>
        </p:nvSpPr>
        <p:spPr>
          <a:xfrm>
            <a:off x="9199540" y="4569020"/>
            <a:ext cx="475684" cy="15801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52B988D-2C3D-4553-A344-A4770DAA9E77}"/>
              </a:ext>
            </a:extLst>
          </p:cNvPr>
          <p:cNvSpPr/>
          <p:nvPr/>
        </p:nvSpPr>
        <p:spPr>
          <a:xfrm>
            <a:off x="792360" y="162339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4850E9E-E932-F0F7-97E4-35A649D45E19}"/>
              </a:ext>
            </a:extLst>
          </p:cNvPr>
          <p:cNvSpPr/>
          <p:nvPr/>
        </p:nvSpPr>
        <p:spPr>
          <a:xfrm>
            <a:off x="1942980" y="165532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D1B49D-10CD-5AF0-FEAC-F3EEBA9A4011}"/>
              </a:ext>
            </a:extLst>
          </p:cNvPr>
          <p:cNvSpPr/>
          <p:nvPr/>
        </p:nvSpPr>
        <p:spPr>
          <a:xfrm>
            <a:off x="2228730" y="207970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4759A3-7696-FDB8-1431-CBABB4CDA3F8}"/>
              </a:ext>
            </a:extLst>
          </p:cNvPr>
          <p:cNvSpPr/>
          <p:nvPr/>
        </p:nvSpPr>
        <p:spPr>
          <a:xfrm>
            <a:off x="8289343" y="209014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4FABA89-49D5-B13C-7192-792CAE28AC3C}"/>
              </a:ext>
            </a:extLst>
          </p:cNvPr>
          <p:cNvSpPr/>
          <p:nvPr/>
        </p:nvSpPr>
        <p:spPr>
          <a:xfrm>
            <a:off x="8737962" y="253391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D29CDDD-1D8E-1361-9C8D-22B93AB8A4C6}"/>
              </a:ext>
            </a:extLst>
          </p:cNvPr>
          <p:cNvSpPr/>
          <p:nvPr/>
        </p:nvSpPr>
        <p:spPr>
          <a:xfrm>
            <a:off x="8702040" y="3013748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5-1</a:t>
            </a:r>
            <a:endParaRPr lang="ko-KR" altLang="en-US" sz="900" b="1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E471B54-F98B-99D0-8B8D-CB228B36E462}"/>
              </a:ext>
            </a:extLst>
          </p:cNvPr>
          <p:cNvSpPr/>
          <p:nvPr/>
        </p:nvSpPr>
        <p:spPr>
          <a:xfrm>
            <a:off x="8698015" y="3487378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5-2</a:t>
            </a:r>
            <a:endParaRPr lang="ko-KR" altLang="en-US" sz="900" b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0F23DFA-0A55-BB3E-A3A7-686AE3A59243}"/>
              </a:ext>
            </a:extLst>
          </p:cNvPr>
          <p:cNvSpPr/>
          <p:nvPr/>
        </p:nvSpPr>
        <p:spPr>
          <a:xfrm>
            <a:off x="8698015" y="4465147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5-3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65711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11B29-8D7C-3B1E-5534-375B562F8253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72669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sales.jsp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매출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24175"/>
              </p:ext>
            </p:extLst>
          </p:nvPr>
        </p:nvGraphicFramePr>
        <p:xfrm>
          <a:off x="9916739" y="845961"/>
          <a:ext cx="2233409" cy="5967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64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매출정보 페이지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매출 내역 총 개수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보여줌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매출영역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매출 총액 표시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176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64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2577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97956BC-CA33-702B-0F5E-A7B9F99B4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24" y="1616597"/>
            <a:ext cx="9484659" cy="42672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9D4A6D-CE94-9CA8-B684-47DB6140E9BA}"/>
              </a:ext>
            </a:extLst>
          </p:cNvPr>
          <p:cNvSpPr/>
          <p:nvPr/>
        </p:nvSpPr>
        <p:spPr>
          <a:xfrm>
            <a:off x="237707" y="2562798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0F9F2-9C85-91D1-4464-5D7E831D8D4E}"/>
              </a:ext>
            </a:extLst>
          </p:cNvPr>
          <p:cNvSpPr/>
          <p:nvPr/>
        </p:nvSpPr>
        <p:spPr>
          <a:xfrm>
            <a:off x="1242166" y="2260455"/>
            <a:ext cx="658724" cy="23399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1D72ACC-A00D-2E1B-D017-F4C9377ED2BB}"/>
              </a:ext>
            </a:extLst>
          </p:cNvPr>
          <p:cNvSpPr/>
          <p:nvPr/>
        </p:nvSpPr>
        <p:spPr>
          <a:xfrm>
            <a:off x="1365254" y="5532812"/>
            <a:ext cx="8220706" cy="24314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077B106-27AF-7FA7-2E76-8E2550C06761}"/>
              </a:ext>
            </a:extLst>
          </p:cNvPr>
          <p:cNvSpPr/>
          <p:nvPr/>
        </p:nvSpPr>
        <p:spPr>
          <a:xfrm>
            <a:off x="1289453" y="2949021"/>
            <a:ext cx="8386129" cy="293477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958AFD-F7C3-DA73-BC70-8CFB8D9059E9}"/>
              </a:ext>
            </a:extLst>
          </p:cNvPr>
          <p:cNvSpPr/>
          <p:nvPr/>
        </p:nvSpPr>
        <p:spPr>
          <a:xfrm>
            <a:off x="693266" y="215246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F73AB1-5FD2-B1B5-3226-41FCA803D39E}"/>
              </a:ext>
            </a:extLst>
          </p:cNvPr>
          <p:cNvSpPr/>
          <p:nvPr/>
        </p:nvSpPr>
        <p:spPr>
          <a:xfrm>
            <a:off x="2012323" y="211838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7197451-6255-F7A1-E24D-8B3F1ED7EB04}"/>
              </a:ext>
            </a:extLst>
          </p:cNvPr>
          <p:cNvSpPr/>
          <p:nvPr/>
        </p:nvSpPr>
        <p:spPr>
          <a:xfrm>
            <a:off x="849447" y="299541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4A4923-94B7-4564-CD71-68E125DED9C2}"/>
              </a:ext>
            </a:extLst>
          </p:cNvPr>
          <p:cNvSpPr/>
          <p:nvPr/>
        </p:nvSpPr>
        <p:spPr>
          <a:xfrm>
            <a:off x="911486" y="5471506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3-1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513830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D1CCFD1-CA34-6F27-B064-2596A88CEE9E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62561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roomlist</a:t>
                      </a:r>
                      <a:r>
                        <a:rPr lang="en-US" altLang="ko-KR" sz="1200" dirty="0"/>
                        <a:t>,.</a:t>
                      </a:r>
                      <a:r>
                        <a:rPr lang="en-US" altLang="ko-KR" sz="1200" dirty="0" err="1"/>
                        <a:t>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객실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02543"/>
              </p:ext>
            </p:extLst>
          </p:nvPr>
        </p:nvGraphicFramePr>
        <p:xfrm>
          <a:off x="9916739" y="941435"/>
          <a:ext cx="2233409" cy="5860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0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페이지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총 개수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보여줌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상세보기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486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0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00010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0D98220-52E1-38CA-49E9-53D0697F0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1606507"/>
            <a:ext cx="9666514" cy="4310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3A037D-0918-0195-03F3-55BBBF5F1525}"/>
              </a:ext>
            </a:extLst>
          </p:cNvPr>
          <p:cNvSpPr/>
          <p:nvPr/>
        </p:nvSpPr>
        <p:spPr>
          <a:xfrm>
            <a:off x="153334" y="3188742"/>
            <a:ext cx="539932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C288D5-D72D-CDE7-ECA8-DF7FD4CAE522}"/>
              </a:ext>
            </a:extLst>
          </p:cNvPr>
          <p:cNvSpPr/>
          <p:nvPr/>
        </p:nvSpPr>
        <p:spPr>
          <a:xfrm>
            <a:off x="1212995" y="2396852"/>
            <a:ext cx="658724" cy="23399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A4C6E8-0FCA-9843-7645-219A111F05A0}"/>
              </a:ext>
            </a:extLst>
          </p:cNvPr>
          <p:cNvSpPr/>
          <p:nvPr/>
        </p:nvSpPr>
        <p:spPr>
          <a:xfrm>
            <a:off x="1212995" y="3224598"/>
            <a:ext cx="8564009" cy="273102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B3A690-1A78-DE1C-D5E7-6C9893054ED5}"/>
              </a:ext>
            </a:extLst>
          </p:cNvPr>
          <p:cNvSpPr/>
          <p:nvPr/>
        </p:nvSpPr>
        <p:spPr>
          <a:xfrm>
            <a:off x="8928431" y="3752589"/>
            <a:ext cx="752067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30B6D9-7495-628F-27AC-E913A49B007A}"/>
              </a:ext>
            </a:extLst>
          </p:cNvPr>
          <p:cNvSpPr/>
          <p:nvPr/>
        </p:nvSpPr>
        <p:spPr>
          <a:xfrm>
            <a:off x="752769" y="312285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C8F34FD-E02F-C4ED-C5ED-080FE7EDA7EC}"/>
              </a:ext>
            </a:extLst>
          </p:cNvPr>
          <p:cNvSpPr/>
          <p:nvPr/>
        </p:nvSpPr>
        <p:spPr>
          <a:xfrm>
            <a:off x="1919458" y="228336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77264F-666C-78AF-714C-52C7D7AA7471}"/>
              </a:ext>
            </a:extLst>
          </p:cNvPr>
          <p:cNvSpPr/>
          <p:nvPr/>
        </p:nvSpPr>
        <p:spPr>
          <a:xfrm>
            <a:off x="8428258" y="366313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3-1</a:t>
            </a:r>
            <a:endParaRPr lang="ko-KR" altLang="en-US" sz="9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BC5BAFA-E9B1-A0B8-3C5E-618612784911}"/>
              </a:ext>
            </a:extLst>
          </p:cNvPr>
          <p:cNvSpPr/>
          <p:nvPr/>
        </p:nvSpPr>
        <p:spPr>
          <a:xfrm>
            <a:off x="2227036" y="281978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4151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6AFCA-18F9-D28F-103B-74FF8470E246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929953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room_view.jsp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객실 정보 페이지  ＞ 상세보기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81703"/>
              </p:ext>
            </p:extLst>
          </p:nvPr>
        </p:nvGraphicFramePr>
        <p:xfrm>
          <a:off x="9916739" y="941435"/>
          <a:ext cx="2233409" cy="5860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0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추가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54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삭제 후 객실 정보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4867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0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00010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836F9CE-AFAC-E951-DB77-8DC68F452BDB}"/>
              </a:ext>
            </a:extLst>
          </p:cNvPr>
          <p:cNvGrpSpPr/>
          <p:nvPr/>
        </p:nvGrpSpPr>
        <p:grpSpPr>
          <a:xfrm>
            <a:off x="868920" y="1770221"/>
            <a:ext cx="8128668" cy="4198728"/>
            <a:chOff x="872274" y="1610401"/>
            <a:chExt cx="7762875" cy="360045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4253E77-EB12-4058-6D2C-98B8D1136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74" y="1610401"/>
              <a:ext cx="7762875" cy="360045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AAA9271-AE87-7C37-FB8E-DE8392319A67}"/>
                </a:ext>
              </a:extLst>
            </p:cNvPr>
            <p:cNvSpPr/>
            <p:nvPr/>
          </p:nvSpPr>
          <p:spPr>
            <a:xfrm>
              <a:off x="6872491" y="4901771"/>
              <a:ext cx="356489" cy="2339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F8FAB4-9C94-E1E6-FC6D-1A803C801574}"/>
                </a:ext>
              </a:extLst>
            </p:cNvPr>
            <p:cNvSpPr/>
            <p:nvPr/>
          </p:nvSpPr>
          <p:spPr>
            <a:xfrm>
              <a:off x="7257930" y="4906628"/>
              <a:ext cx="356489" cy="2339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9F3B8B1-A19B-6534-A847-FA08D0F7A727}"/>
                </a:ext>
              </a:extLst>
            </p:cNvPr>
            <p:cNvSpPr/>
            <p:nvPr/>
          </p:nvSpPr>
          <p:spPr>
            <a:xfrm>
              <a:off x="7651315" y="4906628"/>
              <a:ext cx="356489" cy="2339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66A7585-F1FA-3EB6-07D2-DDF9DEACBE5E}"/>
                </a:ext>
              </a:extLst>
            </p:cNvPr>
            <p:cNvSpPr/>
            <p:nvPr/>
          </p:nvSpPr>
          <p:spPr>
            <a:xfrm>
              <a:off x="8038557" y="4906628"/>
              <a:ext cx="356489" cy="2339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1CF0F24-36F3-DEF7-9CF4-5D96AC594766}"/>
              </a:ext>
            </a:extLst>
          </p:cNvPr>
          <p:cNvSpPr/>
          <p:nvPr/>
        </p:nvSpPr>
        <p:spPr>
          <a:xfrm>
            <a:off x="6671097" y="558218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4CF947-82E4-E621-E357-831C82F9603B}"/>
              </a:ext>
            </a:extLst>
          </p:cNvPr>
          <p:cNvSpPr/>
          <p:nvPr/>
        </p:nvSpPr>
        <p:spPr>
          <a:xfrm>
            <a:off x="7552840" y="591220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474150-0B1E-EF59-4E31-E4F07D5C23AD}"/>
              </a:ext>
            </a:extLst>
          </p:cNvPr>
          <p:cNvSpPr/>
          <p:nvPr/>
        </p:nvSpPr>
        <p:spPr>
          <a:xfrm>
            <a:off x="7967395" y="521051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FB87D8-362D-7BDC-A253-FBE6952EA2FA}"/>
              </a:ext>
            </a:extLst>
          </p:cNvPr>
          <p:cNvSpPr/>
          <p:nvPr/>
        </p:nvSpPr>
        <p:spPr>
          <a:xfrm>
            <a:off x="8763635" y="558986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05247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14F6E55-5A9B-EA0F-7962-69D189460937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86886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room_add.jsp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13-2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객실 정보 페이지  ＞ 상세보기 페이지 ＞ 객실 추가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336714"/>
              </p:ext>
            </p:extLst>
          </p:nvPr>
        </p:nvGraphicFramePr>
        <p:xfrm>
          <a:off x="9916739" y="956837"/>
          <a:ext cx="2233409" cy="5845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90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추가할 정보 입력 가능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46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추가한 상태의 상세보기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4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90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9636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E70E00F6-442F-DE9D-589A-B6D38AA74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510" y="1281444"/>
            <a:ext cx="6219825" cy="4429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42B4F10-D67B-5909-77D2-32C51327611E}"/>
              </a:ext>
            </a:extLst>
          </p:cNvPr>
          <p:cNvSpPr/>
          <p:nvPr/>
        </p:nvSpPr>
        <p:spPr>
          <a:xfrm>
            <a:off x="3171611" y="2181764"/>
            <a:ext cx="4950049" cy="290910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F143-F17C-A370-76C4-CB45710575F8}"/>
              </a:ext>
            </a:extLst>
          </p:cNvPr>
          <p:cNvSpPr/>
          <p:nvPr/>
        </p:nvSpPr>
        <p:spPr>
          <a:xfrm>
            <a:off x="3171611" y="5136854"/>
            <a:ext cx="927351" cy="49102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604A73C-CFFB-6CB0-8F57-BD2C79BC4F08}"/>
              </a:ext>
            </a:extLst>
          </p:cNvPr>
          <p:cNvSpPr/>
          <p:nvPr/>
        </p:nvSpPr>
        <p:spPr>
          <a:xfrm>
            <a:off x="2739200" y="193354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153C42-60CB-4485-8F5F-256587345445}"/>
              </a:ext>
            </a:extLst>
          </p:cNvPr>
          <p:cNvSpPr/>
          <p:nvPr/>
        </p:nvSpPr>
        <p:spPr>
          <a:xfrm>
            <a:off x="2739200" y="519948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24771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B3222E-9DD3-008E-65B9-5395A5851556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22131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room_edit.jsp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13-3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객실 정보 페이지  ＞ 상세보기 페이지 ＞ 객실 수정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3293"/>
              </p:ext>
            </p:extLst>
          </p:nvPr>
        </p:nvGraphicFramePr>
        <p:xfrm>
          <a:off x="9916739" y="941436"/>
          <a:ext cx="2233409" cy="586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58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55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수정할 데이터  입력된 상태로 표시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55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수정한 상태의 상세보기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553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8782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58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8325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916564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9EC291F-8B18-06A8-FAB1-C3DED74B8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059" y="1861017"/>
            <a:ext cx="6515100" cy="37814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204350-6FB5-7D1F-237F-90C4A3B05DB5}"/>
              </a:ext>
            </a:extLst>
          </p:cNvPr>
          <p:cNvSpPr/>
          <p:nvPr/>
        </p:nvSpPr>
        <p:spPr>
          <a:xfrm>
            <a:off x="3271883" y="2685240"/>
            <a:ext cx="4990258" cy="230527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E7DFFA-255F-6FB7-DF63-C1D789245FF9}"/>
              </a:ext>
            </a:extLst>
          </p:cNvPr>
          <p:cNvSpPr/>
          <p:nvPr/>
        </p:nvSpPr>
        <p:spPr>
          <a:xfrm>
            <a:off x="3271884" y="5037863"/>
            <a:ext cx="1062378" cy="56196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92F878-6F8B-EA4D-17F9-1574FCB20331}"/>
              </a:ext>
            </a:extLst>
          </p:cNvPr>
          <p:cNvSpPr/>
          <p:nvPr/>
        </p:nvSpPr>
        <p:spPr>
          <a:xfrm>
            <a:off x="2839472" y="242660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344762-6CF3-20E4-3627-DAF20E495FF9}"/>
              </a:ext>
            </a:extLst>
          </p:cNvPr>
          <p:cNvSpPr/>
          <p:nvPr/>
        </p:nvSpPr>
        <p:spPr>
          <a:xfrm>
            <a:off x="2836833" y="5037863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23326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9CC04-CB80-2E86-E932-2A44D3E11753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12725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reservationlist.jsp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Admin</a:t>
                      </a:r>
                      <a:r>
                        <a:rPr lang="ko-KR" altLang="en-US" sz="1200" dirty="0"/>
                        <a:t>메인 페이지 ＞ 예약 내역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4607"/>
              </p:ext>
            </p:extLst>
          </p:nvPr>
        </p:nvGraphicFramePr>
        <p:xfrm>
          <a:off x="9916739" y="956837"/>
          <a:ext cx="2233409" cy="5845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990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 정보 페이지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예약회원 영역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546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취소 내역에서 사라짐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5467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sz="1200" dirty="0"/>
                      </a:b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990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9636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B3A690-1A78-DE1C-D5E7-6C9893054ED5}"/>
              </a:ext>
            </a:extLst>
          </p:cNvPr>
          <p:cNvSpPr/>
          <p:nvPr/>
        </p:nvSpPr>
        <p:spPr>
          <a:xfrm>
            <a:off x="8928665" y="3224598"/>
            <a:ext cx="752067" cy="18410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C91CB7-0974-4F8F-C580-8F87764BA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06" y="1563460"/>
            <a:ext cx="9553326" cy="45690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22E363-3E75-3536-C395-633FFED39F58}"/>
              </a:ext>
            </a:extLst>
          </p:cNvPr>
          <p:cNvSpPr/>
          <p:nvPr/>
        </p:nvSpPr>
        <p:spPr>
          <a:xfrm>
            <a:off x="127406" y="2192614"/>
            <a:ext cx="744868" cy="23399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A60C1C-4A15-26EA-8185-DD2747A58538}"/>
              </a:ext>
            </a:extLst>
          </p:cNvPr>
          <p:cNvSpPr/>
          <p:nvPr/>
        </p:nvSpPr>
        <p:spPr>
          <a:xfrm>
            <a:off x="8884465" y="3279649"/>
            <a:ext cx="650764" cy="195681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359891-779C-A51A-D9EB-228A73E9ED28}"/>
              </a:ext>
            </a:extLst>
          </p:cNvPr>
          <p:cNvSpPr/>
          <p:nvPr/>
        </p:nvSpPr>
        <p:spPr>
          <a:xfrm>
            <a:off x="1669562" y="2964159"/>
            <a:ext cx="8011170" cy="233038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D81693E-D16A-86AD-25B4-976F53D5D4ED}"/>
              </a:ext>
            </a:extLst>
          </p:cNvPr>
          <p:cNvSpPr/>
          <p:nvPr/>
        </p:nvSpPr>
        <p:spPr>
          <a:xfrm>
            <a:off x="936929" y="212672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06C6F0-9389-A9DD-D4BF-A6D4FEDC1536}"/>
              </a:ext>
            </a:extLst>
          </p:cNvPr>
          <p:cNvSpPr/>
          <p:nvPr/>
        </p:nvSpPr>
        <p:spPr>
          <a:xfrm>
            <a:off x="1261315" y="296415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5C07F2-1102-560A-9310-48B7521C9235}"/>
              </a:ext>
            </a:extLst>
          </p:cNvPr>
          <p:cNvSpPr/>
          <p:nvPr/>
        </p:nvSpPr>
        <p:spPr>
          <a:xfrm>
            <a:off x="8436270" y="3279649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2-1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4595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36029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216760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00373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122967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흐름도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사용자 모드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4D3BFB5-8E7D-4634-44FB-151BA9C8BEE1}"/>
              </a:ext>
            </a:extLst>
          </p:cNvPr>
          <p:cNvSpPr/>
          <p:nvPr/>
        </p:nvSpPr>
        <p:spPr>
          <a:xfrm>
            <a:off x="18648" y="968494"/>
            <a:ext cx="12080479" cy="5802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EED352-3D68-5F92-5869-FAAC0D3E6C92}"/>
              </a:ext>
            </a:extLst>
          </p:cNvPr>
          <p:cNvSpPr/>
          <p:nvPr/>
        </p:nvSpPr>
        <p:spPr>
          <a:xfrm>
            <a:off x="5383349" y="1159599"/>
            <a:ext cx="1040466" cy="401731"/>
          </a:xfrm>
          <a:prstGeom prst="roundRect">
            <a:avLst/>
          </a:prstGeom>
          <a:solidFill>
            <a:srgbClr val="566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메인 페이지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BAF1CE-330C-BC8C-E549-174299DF8FD2}"/>
              </a:ext>
            </a:extLst>
          </p:cNvPr>
          <p:cNvGrpSpPr/>
          <p:nvPr/>
        </p:nvGrpSpPr>
        <p:grpSpPr>
          <a:xfrm>
            <a:off x="972093" y="1999828"/>
            <a:ext cx="10303281" cy="376827"/>
            <a:chOff x="1039006" y="1908794"/>
            <a:chExt cx="10303281" cy="37682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12BBBA3-1C20-32F3-221C-72838CCA3CDB}"/>
                </a:ext>
              </a:extLst>
            </p:cNvPr>
            <p:cNvSpPr/>
            <p:nvPr/>
          </p:nvSpPr>
          <p:spPr>
            <a:xfrm>
              <a:off x="8488590" y="1910377"/>
              <a:ext cx="991300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8B6DCB-514D-EF8C-F2A0-B4E05FF03D82}"/>
                </a:ext>
              </a:extLst>
            </p:cNvPr>
            <p:cNvSpPr/>
            <p:nvPr/>
          </p:nvSpPr>
          <p:spPr>
            <a:xfrm>
              <a:off x="10350987" y="1913016"/>
              <a:ext cx="991300" cy="368382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9FCD08-C963-55AD-E7CC-8C6611EC2958}"/>
                </a:ext>
              </a:extLst>
            </p:cNvPr>
            <p:cNvSpPr/>
            <p:nvPr/>
          </p:nvSpPr>
          <p:spPr>
            <a:xfrm>
              <a:off x="2901402" y="1908794"/>
              <a:ext cx="991300" cy="376827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문의하기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F6CDB54-5A9C-8207-E3FD-EB37A1EAF39A}"/>
                </a:ext>
              </a:extLst>
            </p:cNvPr>
            <p:cNvSpPr/>
            <p:nvPr/>
          </p:nvSpPr>
          <p:spPr>
            <a:xfrm>
              <a:off x="6626194" y="1910377"/>
              <a:ext cx="991300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예약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EB04D54-30F4-B0DB-F3E6-C3E8D278E86B}"/>
                </a:ext>
              </a:extLst>
            </p:cNvPr>
            <p:cNvSpPr/>
            <p:nvPr/>
          </p:nvSpPr>
          <p:spPr>
            <a:xfrm>
              <a:off x="4763798" y="1913016"/>
              <a:ext cx="991300" cy="368382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위치 찾기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D65A32D-F94C-9311-A8F1-BC0B0BBF079D}"/>
                </a:ext>
              </a:extLst>
            </p:cNvPr>
            <p:cNvSpPr/>
            <p:nvPr/>
          </p:nvSpPr>
          <p:spPr>
            <a:xfrm>
              <a:off x="1039006" y="1908794"/>
              <a:ext cx="991300" cy="376827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객실정보</a:t>
              </a:r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16C7627-A62A-8211-8D6F-9C70AF956F3B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5400000">
            <a:off x="3466414" y="-437340"/>
            <a:ext cx="438498" cy="443583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04438BB-8D5E-5550-3819-69AD275A29DD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8120293" y="-655381"/>
            <a:ext cx="442720" cy="48761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856D41-51F7-2624-24DD-025F8CF1C6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30139" y="1780820"/>
            <a:ext cx="0" cy="219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75ABDB5-CAE4-3F8C-7472-14B86E7D4DB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91656" y="1780820"/>
            <a:ext cx="879" cy="2232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7885693-B6E0-C681-68C9-025C568BFF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54930" y="1780820"/>
            <a:ext cx="1" cy="220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0DBACA-C0DD-2218-5330-A6BA3F62408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917327" y="1780820"/>
            <a:ext cx="0" cy="220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19AB782-2CA5-0065-DB27-643929062EC6}"/>
              </a:ext>
            </a:extLst>
          </p:cNvPr>
          <p:cNvGrpSpPr/>
          <p:nvPr/>
        </p:nvGrpSpPr>
        <p:grpSpPr>
          <a:xfrm>
            <a:off x="891047" y="2654332"/>
            <a:ext cx="1153389" cy="1955800"/>
            <a:chOff x="985290" y="2854960"/>
            <a:chExt cx="1153389" cy="195580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B9B49A0-3017-56F0-384F-516900E2348E}"/>
                </a:ext>
              </a:extLst>
            </p:cNvPr>
            <p:cNvSpPr/>
            <p:nvPr/>
          </p:nvSpPr>
          <p:spPr>
            <a:xfrm>
              <a:off x="985290" y="2854960"/>
              <a:ext cx="1153389" cy="19558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1EBEB8B-16FA-EB23-90B9-69392D3EAF3A}"/>
                </a:ext>
              </a:extLst>
            </p:cNvPr>
            <p:cNvGrpSpPr/>
            <p:nvPr/>
          </p:nvGrpSpPr>
          <p:grpSpPr>
            <a:xfrm>
              <a:off x="1067592" y="2951162"/>
              <a:ext cx="991300" cy="1753287"/>
              <a:chOff x="1067592" y="2951162"/>
              <a:chExt cx="991300" cy="1753287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6C0A79E-94B9-92FC-D355-EDE93DDD2B9A}"/>
                  </a:ext>
                </a:extLst>
              </p:cNvPr>
              <p:cNvSpPr/>
              <p:nvPr/>
            </p:nvSpPr>
            <p:spPr>
              <a:xfrm>
                <a:off x="1067592" y="295116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스탠다드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6B0624B6-BD57-677C-B628-418E35F049A6}"/>
                  </a:ext>
                </a:extLst>
              </p:cNvPr>
              <p:cNvSpPr/>
              <p:nvPr/>
            </p:nvSpPr>
            <p:spPr>
              <a:xfrm>
                <a:off x="1067592" y="340998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디럭스</a:t>
                </a: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0CFEF14-F211-68B9-7309-2751461AAEB4}"/>
                  </a:ext>
                </a:extLst>
              </p:cNvPr>
              <p:cNvSpPr/>
              <p:nvPr/>
            </p:nvSpPr>
            <p:spPr>
              <a:xfrm>
                <a:off x="1067592" y="386880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프리미어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디럭스</a:t>
                </a: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EE002FF-BB96-00E6-0DF3-FF2195EF4244}"/>
                  </a:ext>
                </a:extLst>
              </p:cNvPr>
              <p:cNvSpPr/>
              <p:nvPr/>
            </p:nvSpPr>
            <p:spPr>
              <a:xfrm>
                <a:off x="1067592" y="432762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8D2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그랜드</a:t>
                </a:r>
              </a:p>
            </p:txBody>
          </p:sp>
        </p:grp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6B50EB0-A90A-B992-2EC4-B0BC3955DD4C}"/>
              </a:ext>
            </a:extLst>
          </p:cNvPr>
          <p:cNvCxnSpPr>
            <a:cxnSpLocks/>
          </p:cNvCxnSpPr>
          <p:nvPr/>
        </p:nvCxnSpPr>
        <p:spPr>
          <a:xfrm>
            <a:off x="1467742" y="2372432"/>
            <a:ext cx="0" cy="28013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83331D5-277A-A045-8587-B32C05E69BA0}"/>
              </a:ext>
            </a:extLst>
          </p:cNvPr>
          <p:cNvGrpSpPr/>
          <p:nvPr/>
        </p:nvGrpSpPr>
        <p:grpSpPr>
          <a:xfrm>
            <a:off x="6478233" y="2654333"/>
            <a:ext cx="1153389" cy="2501832"/>
            <a:chOff x="6563077" y="2745339"/>
            <a:chExt cx="1153389" cy="2878659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91E4094A-CAF0-5CDC-AC96-95B1E2D6DEA7}"/>
                </a:ext>
              </a:extLst>
            </p:cNvPr>
            <p:cNvSpPr/>
            <p:nvPr/>
          </p:nvSpPr>
          <p:spPr>
            <a:xfrm>
              <a:off x="6563077" y="2745339"/>
              <a:ext cx="1153389" cy="2878659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D0F4D8B9-C116-BA82-DA8F-B6E803EB09E0}"/>
                </a:ext>
              </a:extLst>
            </p:cNvPr>
            <p:cNvSpPr/>
            <p:nvPr/>
          </p:nvSpPr>
          <p:spPr>
            <a:xfrm>
              <a:off x="6645379" y="284415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체크인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E517F70-2FCB-4DDB-0163-999BBE9089A3}"/>
                </a:ext>
              </a:extLst>
            </p:cNvPr>
            <p:cNvSpPr/>
            <p:nvPr/>
          </p:nvSpPr>
          <p:spPr>
            <a:xfrm>
              <a:off x="6645379" y="330297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체크아웃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BA40DAF-7E70-FD18-ED7D-CBE1C7EF0DD3}"/>
                </a:ext>
              </a:extLst>
            </p:cNvPr>
            <p:cNvSpPr/>
            <p:nvPr/>
          </p:nvSpPr>
          <p:spPr>
            <a:xfrm>
              <a:off x="6645379" y="376179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객실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DBA9B1-775E-A5AC-71F3-502AA9619282}"/>
                </a:ext>
              </a:extLst>
            </p:cNvPr>
            <p:cNvSpPr/>
            <p:nvPr/>
          </p:nvSpPr>
          <p:spPr>
            <a:xfrm>
              <a:off x="6645379" y="4220611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성인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42A63C6-81E0-AA96-6955-ED41699578D0}"/>
                </a:ext>
              </a:extLst>
            </p:cNvPr>
            <p:cNvSpPr/>
            <p:nvPr/>
          </p:nvSpPr>
          <p:spPr>
            <a:xfrm>
              <a:off x="6644123" y="4677452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어린이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C64E25D7-A707-1C65-2067-B17320A6FD83}"/>
                </a:ext>
              </a:extLst>
            </p:cNvPr>
            <p:cNvSpPr/>
            <p:nvPr/>
          </p:nvSpPr>
          <p:spPr>
            <a:xfrm>
              <a:off x="6644121" y="5150482"/>
              <a:ext cx="991300" cy="376827"/>
            </a:xfrm>
            <a:prstGeom prst="roundRect">
              <a:avLst/>
            </a:prstGeom>
            <a:solidFill>
              <a:srgbClr val="E8D2A0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C79E2F-F314-2F81-F4EE-2B3B76426C0E}"/>
              </a:ext>
            </a:extLst>
          </p:cNvPr>
          <p:cNvCxnSpPr>
            <a:cxnSpLocks/>
          </p:cNvCxnSpPr>
          <p:nvPr/>
        </p:nvCxnSpPr>
        <p:spPr>
          <a:xfrm>
            <a:off x="7054929" y="2382958"/>
            <a:ext cx="0" cy="2642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DFE63BD-E3BF-5188-75B7-154DE2EC4C26}"/>
              </a:ext>
            </a:extLst>
          </p:cNvPr>
          <p:cNvCxnSpPr>
            <a:cxnSpLocks/>
          </p:cNvCxnSpPr>
          <p:nvPr/>
        </p:nvCxnSpPr>
        <p:spPr>
          <a:xfrm>
            <a:off x="7039518" y="5164354"/>
            <a:ext cx="0" cy="2262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15331D3-A631-B77E-8F11-80606FC81EF0}"/>
              </a:ext>
            </a:extLst>
          </p:cNvPr>
          <p:cNvSpPr/>
          <p:nvPr/>
        </p:nvSpPr>
        <p:spPr>
          <a:xfrm>
            <a:off x="6559277" y="5413841"/>
            <a:ext cx="991300" cy="376827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예약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6C8AE66-733C-7BD5-E1D7-366A56E2C464}"/>
              </a:ext>
            </a:extLst>
          </p:cNvPr>
          <p:cNvCxnSpPr>
            <a:cxnSpLocks/>
          </p:cNvCxnSpPr>
          <p:nvPr/>
        </p:nvCxnSpPr>
        <p:spPr>
          <a:xfrm>
            <a:off x="8917327" y="2390036"/>
            <a:ext cx="0" cy="264296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F18195B-716E-95E5-F680-2FFD31E30DD4}"/>
              </a:ext>
            </a:extLst>
          </p:cNvPr>
          <p:cNvCxnSpPr>
            <a:cxnSpLocks/>
          </p:cNvCxnSpPr>
          <p:nvPr/>
        </p:nvCxnSpPr>
        <p:spPr>
          <a:xfrm>
            <a:off x="10781079" y="2390036"/>
            <a:ext cx="0" cy="2642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C9ED23E-6CFB-81EF-C3B4-62D222A8B186}"/>
              </a:ext>
            </a:extLst>
          </p:cNvPr>
          <p:cNvGrpSpPr/>
          <p:nvPr/>
        </p:nvGrpSpPr>
        <p:grpSpPr>
          <a:xfrm>
            <a:off x="10203030" y="2647254"/>
            <a:ext cx="1153389" cy="3088407"/>
            <a:chOff x="10287872" y="2618973"/>
            <a:chExt cx="1153389" cy="3297733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5A6C2770-338E-D639-8A9A-35E14FBCEDDC}"/>
                </a:ext>
              </a:extLst>
            </p:cNvPr>
            <p:cNvSpPr/>
            <p:nvPr/>
          </p:nvSpPr>
          <p:spPr>
            <a:xfrm>
              <a:off x="10287872" y="2618973"/>
              <a:ext cx="1153389" cy="329773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9048A8CE-076D-A8AB-49F5-608B70FE76F3}"/>
                </a:ext>
              </a:extLst>
            </p:cNvPr>
            <p:cNvSpPr/>
            <p:nvPr/>
          </p:nvSpPr>
          <p:spPr>
            <a:xfrm>
              <a:off x="10370174" y="2717785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FE89FC5E-D182-85BE-2849-9EBF95CFF2EB}"/>
                </a:ext>
              </a:extLst>
            </p:cNvPr>
            <p:cNvSpPr/>
            <p:nvPr/>
          </p:nvSpPr>
          <p:spPr>
            <a:xfrm>
              <a:off x="10370174" y="3176605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ID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56DE941-6050-7D18-DEA4-7045E96512FF}"/>
                </a:ext>
              </a:extLst>
            </p:cNvPr>
            <p:cNvSpPr/>
            <p:nvPr/>
          </p:nvSpPr>
          <p:spPr>
            <a:xfrm>
              <a:off x="10370174" y="3635425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비밀번호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C1409F1-B5A7-4E11-184D-604DB4906B14}"/>
                </a:ext>
              </a:extLst>
            </p:cNvPr>
            <p:cNvSpPr/>
            <p:nvPr/>
          </p:nvSpPr>
          <p:spPr>
            <a:xfrm>
              <a:off x="10370174" y="4094245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비밀번호 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E97C3859-16CF-8300-589A-7E8C24E3BF8A}"/>
                </a:ext>
              </a:extLst>
            </p:cNvPr>
            <p:cNvSpPr/>
            <p:nvPr/>
          </p:nvSpPr>
          <p:spPr>
            <a:xfrm>
              <a:off x="10368918" y="4551086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휴대폰 번호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9FF3D7A-7FAA-4A10-8208-943E7BA558F7}"/>
                </a:ext>
              </a:extLst>
            </p:cNvPr>
            <p:cNvSpPr/>
            <p:nvPr/>
          </p:nvSpPr>
          <p:spPr>
            <a:xfrm>
              <a:off x="10368916" y="5471923"/>
              <a:ext cx="991300" cy="376827"/>
            </a:xfrm>
            <a:prstGeom prst="roundRect">
              <a:avLst/>
            </a:prstGeom>
            <a:solidFill>
              <a:srgbClr val="E8D2A0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67352E9A-0590-31DC-E818-EB9BAB000881}"/>
                </a:ext>
              </a:extLst>
            </p:cNvPr>
            <p:cNvSpPr/>
            <p:nvPr/>
          </p:nvSpPr>
          <p:spPr>
            <a:xfrm>
              <a:off x="10368916" y="5010099"/>
              <a:ext cx="991300" cy="3768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이메일</a:t>
              </a:r>
            </a:p>
          </p:txBody>
        </p:sp>
      </p:grp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D0D4AE0C-1CFF-B282-32B6-3B0CE4EC1144}"/>
              </a:ext>
            </a:extLst>
          </p:cNvPr>
          <p:cNvCxnSpPr>
            <a:cxnSpLocks/>
            <a:stCxn id="88" idx="1"/>
            <a:endCxn id="12" idx="3"/>
          </p:cNvCxnSpPr>
          <p:nvPr/>
        </p:nvCxnSpPr>
        <p:spPr>
          <a:xfrm rot="10800000">
            <a:off x="9412978" y="2188241"/>
            <a:ext cx="871097" cy="33073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D54CDF4-AC31-7B79-172F-F36C012043ED}"/>
              </a:ext>
            </a:extLst>
          </p:cNvPr>
          <p:cNvGrpSpPr/>
          <p:nvPr/>
        </p:nvGrpSpPr>
        <p:grpSpPr>
          <a:xfrm>
            <a:off x="891045" y="4911645"/>
            <a:ext cx="1153388" cy="873881"/>
            <a:chOff x="2389632" y="3094612"/>
            <a:chExt cx="1153389" cy="999633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2D30D779-68A3-46C4-75F9-E6D24256C752}"/>
                </a:ext>
              </a:extLst>
            </p:cNvPr>
            <p:cNvSpPr/>
            <p:nvPr/>
          </p:nvSpPr>
          <p:spPr>
            <a:xfrm>
              <a:off x="2389632" y="3094612"/>
              <a:ext cx="1153389" cy="99963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0C052C00-C082-638E-A51D-AECEBC873C69}"/>
                </a:ext>
              </a:extLst>
            </p:cNvPr>
            <p:cNvSpPr/>
            <p:nvPr/>
          </p:nvSpPr>
          <p:spPr>
            <a:xfrm>
              <a:off x="2469419" y="3183683"/>
              <a:ext cx="991300" cy="376827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E337728D-9387-959F-752B-F1042BD4C3FC}"/>
                </a:ext>
              </a:extLst>
            </p:cNvPr>
            <p:cNvSpPr/>
            <p:nvPr/>
          </p:nvSpPr>
          <p:spPr>
            <a:xfrm>
              <a:off x="2469419" y="3642503"/>
              <a:ext cx="991300" cy="376827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예약하기</a:t>
              </a:r>
            </a:p>
          </p:txBody>
        </p:sp>
      </p:grp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6AB98AD6-10C0-37C9-2837-D437362A657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041918" y="2188241"/>
            <a:ext cx="4517363" cy="3374359"/>
          </a:xfrm>
          <a:prstGeom prst="bentConnector3">
            <a:avLst>
              <a:gd name="adj1" fmla="val 88523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85733594-A5A5-527D-940E-40490FC8CC0F}"/>
              </a:ext>
            </a:extLst>
          </p:cNvPr>
          <p:cNvCxnSpPr>
            <a:cxnSpLocks/>
            <a:stCxn id="11" idx="3"/>
            <a:endCxn id="58" idx="3"/>
          </p:cNvCxnSpPr>
          <p:nvPr/>
        </p:nvCxnSpPr>
        <p:spPr>
          <a:xfrm>
            <a:off x="6423815" y="1360465"/>
            <a:ext cx="1207807" cy="2544784"/>
          </a:xfrm>
          <a:prstGeom prst="bentConnector3">
            <a:avLst>
              <a:gd name="adj1" fmla="val 12523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C452780-B756-D3AA-F03A-CD7A300CBB21}"/>
              </a:ext>
            </a:extLst>
          </p:cNvPr>
          <p:cNvCxnSpPr>
            <a:cxnSpLocks/>
          </p:cNvCxnSpPr>
          <p:nvPr/>
        </p:nvCxnSpPr>
        <p:spPr>
          <a:xfrm>
            <a:off x="7039518" y="5797812"/>
            <a:ext cx="0" cy="2262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48E9282C-C452-F160-9B06-86638CCC59BC}"/>
              </a:ext>
            </a:extLst>
          </p:cNvPr>
          <p:cNvSpPr/>
          <p:nvPr/>
        </p:nvSpPr>
        <p:spPr>
          <a:xfrm>
            <a:off x="6559277" y="6024070"/>
            <a:ext cx="991300" cy="373660"/>
          </a:xfrm>
          <a:prstGeom prst="roundRect">
            <a:avLst/>
          </a:prstGeom>
          <a:solidFill>
            <a:srgbClr val="F1E3C4"/>
          </a:solidFill>
          <a:ln>
            <a:solidFill>
              <a:srgbClr val="E8D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결제 페이지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90D0D3D-310E-1C16-B155-032D32588258}"/>
              </a:ext>
            </a:extLst>
          </p:cNvPr>
          <p:cNvSpPr/>
          <p:nvPr/>
        </p:nvSpPr>
        <p:spPr>
          <a:xfrm>
            <a:off x="8420323" y="2669297"/>
            <a:ext cx="991300" cy="376827"/>
          </a:xfrm>
          <a:prstGeom prst="roundRect">
            <a:avLst/>
          </a:prstGeom>
          <a:solidFill>
            <a:srgbClr val="E8D2A0"/>
          </a:solidFill>
          <a:ln>
            <a:solidFill>
              <a:srgbClr val="DEB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내 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CC2E45-91B6-D7E8-98BE-49AF66F4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E49616-EBB9-B399-C376-72B3824242D2}"/>
              </a:ext>
            </a:extLst>
          </p:cNvPr>
          <p:cNvCxnSpPr>
            <a:cxnSpLocks/>
          </p:cNvCxnSpPr>
          <p:nvPr/>
        </p:nvCxnSpPr>
        <p:spPr>
          <a:xfrm>
            <a:off x="9423209" y="2078985"/>
            <a:ext cx="86086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C31EDDC-EB24-C3C0-3606-D48C110796F9}"/>
              </a:ext>
            </a:extLst>
          </p:cNvPr>
          <p:cNvGrpSpPr/>
          <p:nvPr/>
        </p:nvGrpSpPr>
        <p:grpSpPr>
          <a:xfrm>
            <a:off x="8356045" y="3355890"/>
            <a:ext cx="1153389" cy="894146"/>
            <a:chOff x="8350866" y="3159600"/>
            <a:chExt cx="1153389" cy="89414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90D634A-18D6-4884-B1FC-431B28176EBD}"/>
                </a:ext>
              </a:extLst>
            </p:cNvPr>
            <p:cNvSpPr/>
            <p:nvPr/>
          </p:nvSpPr>
          <p:spPr>
            <a:xfrm>
              <a:off x="8350866" y="3159600"/>
              <a:ext cx="1153389" cy="89414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579757B-793C-E754-DD40-FDCB67EABBD2}"/>
                </a:ext>
              </a:extLst>
            </p:cNvPr>
            <p:cNvSpPr/>
            <p:nvPr/>
          </p:nvSpPr>
          <p:spPr>
            <a:xfrm>
              <a:off x="8433168" y="3245477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내 정보 관리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C6F0485-566E-F761-7DF6-1A395D3D303E}"/>
                </a:ext>
              </a:extLst>
            </p:cNvPr>
            <p:cNvSpPr/>
            <p:nvPr/>
          </p:nvSpPr>
          <p:spPr>
            <a:xfrm>
              <a:off x="8433168" y="3644236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예약 내역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2695D01-00E8-E2D0-8B6C-05DACD59624D}"/>
              </a:ext>
            </a:extLst>
          </p:cNvPr>
          <p:cNvCxnSpPr>
            <a:cxnSpLocks/>
          </p:cNvCxnSpPr>
          <p:nvPr/>
        </p:nvCxnSpPr>
        <p:spPr>
          <a:xfrm>
            <a:off x="8915973" y="3068859"/>
            <a:ext cx="0" cy="2642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8745E81-D42B-22F3-21E4-D958B2427283}"/>
              </a:ext>
            </a:extLst>
          </p:cNvPr>
          <p:cNvCxnSpPr>
            <a:cxnSpLocks/>
            <a:stCxn id="126" idx="3"/>
            <a:endCxn id="40" idx="1"/>
          </p:cNvCxnSpPr>
          <p:nvPr/>
        </p:nvCxnSpPr>
        <p:spPr>
          <a:xfrm flipV="1">
            <a:off x="7550577" y="4004276"/>
            <a:ext cx="887770" cy="2206624"/>
          </a:xfrm>
          <a:prstGeom prst="bentConnector3">
            <a:avLst>
              <a:gd name="adj1" fmla="val 59442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5BB6747-C547-7A4A-E4E9-AE14DC73BEE2}"/>
              </a:ext>
            </a:extLst>
          </p:cNvPr>
          <p:cNvCxnSpPr>
            <a:cxnSpLocks/>
          </p:cNvCxnSpPr>
          <p:nvPr/>
        </p:nvCxnSpPr>
        <p:spPr>
          <a:xfrm>
            <a:off x="10787389" y="5756508"/>
            <a:ext cx="0" cy="2642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4607F88-998F-51DD-0FE1-3A3712EE53F3}"/>
              </a:ext>
            </a:extLst>
          </p:cNvPr>
          <p:cNvSpPr/>
          <p:nvPr/>
        </p:nvSpPr>
        <p:spPr>
          <a:xfrm>
            <a:off x="10290385" y="6035769"/>
            <a:ext cx="991300" cy="376827"/>
          </a:xfrm>
          <a:prstGeom prst="roundRect">
            <a:avLst/>
          </a:prstGeom>
          <a:solidFill>
            <a:srgbClr val="E8D2A0"/>
          </a:solidFill>
          <a:ln>
            <a:solidFill>
              <a:srgbClr val="DEB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로그아웃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B541108-0301-0886-BE9F-FE051322065D}"/>
              </a:ext>
            </a:extLst>
          </p:cNvPr>
          <p:cNvCxnSpPr>
            <a:cxnSpLocks/>
          </p:cNvCxnSpPr>
          <p:nvPr/>
        </p:nvCxnSpPr>
        <p:spPr>
          <a:xfrm>
            <a:off x="1465527" y="4633179"/>
            <a:ext cx="0" cy="27520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F1AB660-7368-1722-4234-E611FE79A6B2}"/>
              </a:ext>
            </a:extLst>
          </p:cNvPr>
          <p:cNvGrpSpPr/>
          <p:nvPr/>
        </p:nvGrpSpPr>
        <p:grpSpPr>
          <a:xfrm>
            <a:off x="2780066" y="2654332"/>
            <a:ext cx="1153389" cy="894146"/>
            <a:chOff x="8350866" y="3159600"/>
            <a:chExt cx="1153389" cy="894146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80E7AD73-FCC8-C740-A6BA-1AD5D186F9CD}"/>
                </a:ext>
              </a:extLst>
            </p:cNvPr>
            <p:cNvSpPr/>
            <p:nvPr/>
          </p:nvSpPr>
          <p:spPr>
            <a:xfrm>
              <a:off x="8350866" y="3159600"/>
              <a:ext cx="1153389" cy="89414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902ADDA1-6CAC-79E6-052D-07C55F3F0AD9}"/>
                </a:ext>
              </a:extLst>
            </p:cNvPr>
            <p:cNvSpPr/>
            <p:nvPr/>
          </p:nvSpPr>
          <p:spPr>
            <a:xfrm>
              <a:off x="8433168" y="3245477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A19580C5-5238-BC18-CB02-178B2098F020}"/>
                </a:ext>
              </a:extLst>
            </p:cNvPr>
            <p:cNvSpPr/>
            <p:nvPr/>
          </p:nvSpPr>
          <p:spPr>
            <a:xfrm>
              <a:off x="8433168" y="3644236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게시판</a:t>
              </a:r>
            </a:p>
          </p:txBody>
        </p:sp>
      </p:grp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9BCA8E9-4C60-C141-2A6E-0724921A1FE6}"/>
              </a:ext>
            </a:extLst>
          </p:cNvPr>
          <p:cNvCxnSpPr>
            <a:cxnSpLocks/>
          </p:cNvCxnSpPr>
          <p:nvPr/>
        </p:nvCxnSpPr>
        <p:spPr>
          <a:xfrm>
            <a:off x="3341142" y="2389167"/>
            <a:ext cx="0" cy="28013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DACD2CB-3D7E-E6B3-B6FF-DD95EF67F91B}"/>
              </a:ext>
            </a:extLst>
          </p:cNvPr>
          <p:cNvSpPr/>
          <p:nvPr/>
        </p:nvSpPr>
        <p:spPr>
          <a:xfrm>
            <a:off x="2899754" y="3826154"/>
            <a:ext cx="926033" cy="336495"/>
          </a:xfrm>
          <a:prstGeom prst="roundRect">
            <a:avLst/>
          </a:prstGeom>
          <a:solidFill>
            <a:srgbClr val="524B42"/>
          </a:solidFill>
          <a:ln>
            <a:solidFill>
              <a:srgbClr val="524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문의글 작성</a:t>
            </a: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D39EF9F-A004-D386-B488-8B37A4C86804}"/>
              </a:ext>
            </a:extLst>
          </p:cNvPr>
          <p:cNvCxnSpPr>
            <a:cxnSpLocks/>
            <a:stCxn id="107" idx="2"/>
          </p:cNvCxnSpPr>
          <p:nvPr/>
        </p:nvCxnSpPr>
        <p:spPr>
          <a:xfrm>
            <a:off x="3358018" y="3466467"/>
            <a:ext cx="0" cy="33649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CAEDF3D9-BDEF-E355-CEE6-177C6101B512}"/>
              </a:ext>
            </a:extLst>
          </p:cNvPr>
          <p:cNvCxnSpPr>
            <a:cxnSpLocks/>
            <a:stCxn id="110" idx="3"/>
            <a:endCxn id="106" idx="3"/>
          </p:cNvCxnSpPr>
          <p:nvPr/>
        </p:nvCxnSpPr>
        <p:spPr>
          <a:xfrm flipV="1">
            <a:off x="3825787" y="2903959"/>
            <a:ext cx="27881" cy="1090443"/>
          </a:xfrm>
          <a:prstGeom prst="bentConnector3">
            <a:avLst>
              <a:gd name="adj1" fmla="val 13572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565150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216760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00373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122967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흐름도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관리자 모드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4D3BFB5-8E7D-4634-44FB-151BA9C8BEE1}"/>
              </a:ext>
            </a:extLst>
          </p:cNvPr>
          <p:cNvSpPr/>
          <p:nvPr/>
        </p:nvSpPr>
        <p:spPr>
          <a:xfrm>
            <a:off x="18648" y="968494"/>
            <a:ext cx="12080479" cy="58029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EED352-3D68-5F92-5869-FAAC0D3E6C92}"/>
              </a:ext>
            </a:extLst>
          </p:cNvPr>
          <p:cNvSpPr/>
          <p:nvPr/>
        </p:nvSpPr>
        <p:spPr>
          <a:xfrm>
            <a:off x="5383349" y="1159599"/>
            <a:ext cx="1040466" cy="401731"/>
          </a:xfrm>
          <a:prstGeom prst="roundRect">
            <a:avLst/>
          </a:prstGeom>
          <a:solidFill>
            <a:srgbClr val="566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메인 페이지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BAF1CE-330C-BC8C-E549-174299DF8FD2}"/>
              </a:ext>
            </a:extLst>
          </p:cNvPr>
          <p:cNvGrpSpPr/>
          <p:nvPr/>
        </p:nvGrpSpPr>
        <p:grpSpPr>
          <a:xfrm>
            <a:off x="972093" y="1999828"/>
            <a:ext cx="10303281" cy="376827"/>
            <a:chOff x="1039006" y="1908794"/>
            <a:chExt cx="10303281" cy="37682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12BBBA3-1C20-32F3-221C-72838CCA3CDB}"/>
                </a:ext>
              </a:extLst>
            </p:cNvPr>
            <p:cNvSpPr/>
            <p:nvPr/>
          </p:nvSpPr>
          <p:spPr>
            <a:xfrm>
              <a:off x="8488590" y="1910377"/>
              <a:ext cx="991300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8B6DCB-514D-EF8C-F2A0-B4E05FF03D82}"/>
                </a:ext>
              </a:extLst>
            </p:cNvPr>
            <p:cNvSpPr/>
            <p:nvPr/>
          </p:nvSpPr>
          <p:spPr>
            <a:xfrm>
              <a:off x="10350987" y="1913016"/>
              <a:ext cx="991300" cy="368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회원가입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9FCD08-C963-55AD-E7CC-8C6611EC2958}"/>
                </a:ext>
              </a:extLst>
            </p:cNvPr>
            <p:cNvSpPr/>
            <p:nvPr/>
          </p:nvSpPr>
          <p:spPr>
            <a:xfrm>
              <a:off x="2901402" y="1908794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F6CDB54-5A9C-8207-E3FD-EB37A1EAF39A}"/>
                </a:ext>
              </a:extLst>
            </p:cNvPr>
            <p:cNvSpPr/>
            <p:nvPr/>
          </p:nvSpPr>
          <p:spPr>
            <a:xfrm>
              <a:off x="6626194" y="1910377"/>
              <a:ext cx="991300" cy="3736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예약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EB04D54-30F4-B0DB-F3E6-C3E8D278E86B}"/>
                </a:ext>
              </a:extLst>
            </p:cNvPr>
            <p:cNvSpPr/>
            <p:nvPr/>
          </p:nvSpPr>
          <p:spPr>
            <a:xfrm>
              <a:off x="4763798" y="1913016"/>
              <a:ext cx="991300" cy="3683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위치 찾기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D65A32D-F94C-9311-A8F1-BC0B0BBF079D}"/>
                </a:ext>
              </a:extLst>
            </p:cNvPr>
            <p:cNvSpPr/>
            <p:nvPr/>
          </p:nvSpPr>
          <p:spPr>
            <a:xfrm>
              <a:off x="1039006" y="1908794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객실정보</a:t>
              </a:r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16C7627-A62A-8211-8D6F-9C70AF956F3B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5400000">
            <a:off x="3466414" y="-437340"/>
            <a:ext cx="438498" cy="443583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04438BB-8D5E-5550-3819-69AD275A29DD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8120293" y="-655381"/>
            <a:ext cx="442720" cy="48761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856D41-51F7-2624-24DD-025F8CF1C60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30139" y="1780820"/>
            <a:ext cx="0" cy="219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75ABDB5-CAE4-3F8C-7472-14B86E7D4DB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91656" y="1780820"/>
            <a:ext cx="879" cy="2232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7885693-B6E0-C681-68C9-025C568BFF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54930" y="1780820"/>
            <a:ext cx="1" cy="220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80DBACA-C0DD-2218-5330-A6BA3F62408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917327" y="1780820"/>
            <a:ext cx="0" cy="220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6C8AE66-733C-7BD5-E1D7-366A56E2C464}"/>
              </a:ext>
            </a:extLst>
          </p:cNvPr>
          <p:cNvCxnSpPr>
            <a:cxnSpLocks/>
          </p:cNvCxnSpPr>
          <p:nvPr/>
        </p:nvCxnSpPr>
        <p:spPr>
          <a:xfrm>
            <a:off x="8927039" y="2400674"/>
            <a:ext cx="0" cy="264296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90D0D3D-310E-1C16-B155-032D32588258}"/>
              </a:ext>
            </a:extLst>
          </p:cNvPr>
          <p:cNvSpPr/>
          <p:nvPr/>
        </p:nvSpPr>
        <p:spPr>
          <a:xfrm>
            <a:off x="8365735" y="2664970"/>
            <a:ext cx="1133994" cy="37682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관리자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CC2E45-91B6-D7E8-98BE-49AF66F4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E03F6E-2726-F6E2-D94E-672BAFCB481D}"/>
              </a:ext>
            </a:extLst>
          </p:cNvPr>
          <p:cNvGrpSpPr/>
          <p:nvPr/>
        </p:nvGrpSpPr>
        <p:grpSpPr>
          <a:xfrm>
            <a:off x="6717216" y="3487379"/>
            <a:ext cx="4431037" cy="373660"/>
            <a:chOff x="6844337" y="3418815"/>
            <a:chExt cx="4431037" cy="37366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FDF453E-1925-8229-D09B-7C773C087D21}"/>
                </a:ext>
              </a:extLst>
            </p:cNvPr>
            <p:cNvSpPr/>
            <p:nvPr/>
          </p:nvSpPr>
          <p:spPr>
            <a:xfrm>
              <a:off x="8492856" y="3418815"/>
              <a:ext cx="1133997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예약 목록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8109F25-2620-CBE5-D149-5DAA65F8BBB2}"/>
                </a:ext>
              </a:extLst>
            </p:cNvPr>
            <p:cNvSpPr/>
            <p:nvPr/>
          </p:nvSpPr>
          <p:spPr>
            <a:xfrm>
              <a:off x="10141376" y="3418815"/>
              <a:ext cx="1133998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메인 홈페이지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11E44FD-B1E8-68F7-5370-D9D71F4D4C83}"/>
                </a:ext>
              </a:extLst>
            </p:cNvPr>
            <p:cNvSpPr/>
            <p:nvPr/>
          </p:nvSpPr>
          <p:spPr>
            <a:xfrm>
              <a:off x="6844337" y="3418815"/>
              <a:ext cx="1133996" cy="373660"/>
            </a:xfrm>
            <a:prstGeom prst="roundRect">
              <a:avLst/>
            </a:prstGeom>
            <a:solidFill>
              <a:srgbClr val="F1E3C4"/>
            </a:solidFill>
            <a:ln>
              <a:solidFill>
                <a:srgbClr val="E8D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관리 테이블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8849F3D-A83D-5561-BD24-DC111887770D}"/>
              </a:ext>
            </a:extLst>
          </p:cNvPr>
          <p:cNvCxnSpPr>
            <a:cxnSpLocks/>
          </p:cNvCxnSpPr>
          <p:nvPr/>
        </p:nvCxnSpPr>
        <p:spPr>
          <a:xfrm>
            <a:off x="8932733" y="3052435"/>
            <a:ext cx="0" cy="434944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2340E70-7451-BFBC-1E7F-53B977934B24}"/>
              </a:ext>
            </a:extLst>
          </p:cNvPr>
          <p:cNvCxnSpPr>
            <a:endCxn id="18" idx="0"/>
          </p:cNvCxnSpPr>
          <p:nvPr/>
        </p:nvCxnSpPr>
        <p:spPr>
          <a:xfrm>
            <a:off x="8932733" y="3269907"/>
            <a:ext cx="1648521" cy="217472"/>
          </a:xfrm>
          <a:prstGeom prst="bentConnector2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D4795C9-2592-7D5A-1365-DCC304CB6AB8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7284214" y="3269907"/>
            <a:ext cx="1648518" cy="217472"/>
          </a:xfrm>
          <a:prstGeom prst="bentConnector2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D1D9C2-16D2-6B06-1996-B5541B8C557E}"/>
              </a:ext>
            </a:extLst>
          </p:cNvPr>
          <p:cNvGrpSpPr/>
          <p:nvPr/>
        </p:nvGrpSpPr>
        <p:grpSpPr>
          <a:xfrm>
            <a:off x="6707519" y="4190714"/>
            <a:ext cx="1153389" cy="1326166"/>
            <a:chOff x="6697823" y="4152614"/>
            <a:chExt cx="1153389" cy="1326166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90D634A-18D6-4884-B1FC-431B28176EBD}"/>
                </a:ext>
              </a:extLst>
            </p:cNvPr>
            <p:cNvSpPr/>
            <p:nvPr/>
          </p:nvSpPr>
          <p:spPr>
            <a:xfrm>
              <a:off x="6697823" y="4152614"/>
              <a:ext cx="1153389" cy="132616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E8D2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579757B-793C-E754-DD40-FDCB67EABBD2}"/>
                </a:ext>
              </a:extLst>
            </p:cNvPr>
            <p:cNvSpPr/>
            <p:nvPr/>
          </p:nvSpPr>
          <p:spPr>
            <a:xfrm>
              <a:off x="6780125" y="4238491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회원정보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C6F0485-566E-F761-7DF6-1A395D3D303E}"/>
                </a:ext>
              </a:extLst>
            </p:cNvPr>
            <p:cNvSpPr/>
            <p:nvPr/>
          </p:nvSpPr>
          <p:spPr>
            <a:xfrm>
              <a:off x="6780125" y="4641069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매출정보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6902537A-021C-A50D-F2D3-02BFF684AC98}"/>
                </a:ext>
              </a:extLst>
            </p:cNvPr>
            <p:cNvSpPr/>
            <p:nvPr/>
          </p:nvSpPr>
          <p:spPr>
            <a:xfrm>
              <a:off x="6780125" y="5043646"/>
              <a:ext cx="991300" cy="327499"/>
            </a:xfrm>
            <a:prstGeom prst="roundRect">
              <a:avLst/>
            </a:prstGeom>
            <a:solidFill>
              <a:srgbClr val="524B42"/>
            </a:solidFill>
            <a:ln>
              <a:solidFill>
                <a:srgbClr val="524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객실정보</a:t>
              </a:r>
            </a:p>
          </p:txBody>
        </p:sp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66C2453-A013-E7AE-2522-46BC4427D627}"/>
              </a:ext>
            </a:extLst>
          </p:cNvPr>
          <p:cNvCxnSpPr>
            <a:cxnSpLocks/>
          </p:cNvCxnSpPr>
          <p:nvPr/>
        </p:nvCxnSpPr>
        <p:spPr>
          <a:xfrm>
            <a:off x="7284214" y="3861039"/>
            <a:ext cx="0" cy="3296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FA5FC2CB-BA30-B2BC-BA98-130152711EBA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6423815" y="1341120"/>
            <a:ext cx="4724438" cy="2333089"/>
          </a:xfrm>
          <a:prstGeom prst="bentConnector3">
            <a:avLst>
              <a:gd name="adj1" fmla="val -854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67B6F2F-4D82-0C09-6E4C-BBBD1F6AA205}"/>
              </a:ext>
            </a:extLst>
          </p:cNvPr>
          <p:cNvGrpSpPr/>
          <p:nvPr/>
        </p:nvGrpSpPr>
        <p:grpSpPr>
          <a:xfrm>
            <a:off x="891047" y="2654332"/>
            <a:ext cx="1153389" cy="1955800"/>
            <a:chOff x="985290" y="2854960"/>
            <a:chExt cx="1153389" cy="1955800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A56C48B3-0EF5-A6BC-0EDB-EF8D3FBF26B5}"/>
                </a:ext>
              </a:extLst>
            </p:cNvPr>
            <p:cNvSpPr/>
            <p:nvPr/>
          </p:nvSpPr>
          <p:spPr>
            <a:xfrm>
              <a:off x="985290" y="2854960"/>
              <a:ext cx="1153389" cy="195580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EA64387-BB7F-F436-556F-CC528D6ADCBF}"/>
                </a:ext>
              </a:extLst>
            </p:cNvPr>
            <p:cNvGrpSpPr/>
            <p:nvPr/>
          </p:nvGrpSpPr>
          <p:grpSpPr>
            <a:xfrm>
              <a:off x="1067592" y="2951162"/>
              <a:ext cx="991300" cy="1753287"/>
              <a:chOff x="1067592" y="2951162"/>
              <a:chExt cx="991300" cy="1753287"/>
            </a:xfrm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505F8D41-EC23-AE54-3795-E958F62A388E}"/>
                  </a:ext>
                </a:extLst>
              </p:cNvPr>
              <p:cNvSpPr/>
              <p:nvPr/>
            </p:nvSpPr>
            <p:spPr>
              <a:xfrm>
                <a:off x="1067592" y="295116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스탠다드</a:t>
                </a: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A31F3553-A8FC-B5EB-7A30-945DEBC176BF}"/>
                  </a:ext>
                </a:extLst>
              </p:cNvPr>
              <p:cNvSpPr/>
              <p:nvPr/>
            </p:nvSpPr>
            <p:spPr>
              <a:xfrm>
                <a:off x="1067592" y="340998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디럭스</a:t>
                </a: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928CF784-5AC7-B942-CBAE-7B743F1696C8}"/>
                  </a:ext>
                </a:extLst>
              </p:cNvPr>
              <p:cNvSpPr/>
              <p:nvPr/>
            </p:nvSpPr>
            <p:spPr>
              <a:xfrm>
                <a:off x="1067592" y="386880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bg1">
                        <a:lumMod val="75000"/>
                      </a:schemeClr>
                    </a:solidFill>
                  </a:rPr>
                  <a:t>프리미어</a:t>
                </a:r>
                <a:endParaRPr lang="en-US" altLang="ko-KR" sz="11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bg1">
                        <a:lumMod val="75000"/>
                      </a:schemeClr>
                    </a:solidFill>
                  </a:rPr>
                  <a:t>디럭스</a:t>
                </a:r>
              </a:p>
            </p:txBody>
          </p:sp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2BE52319-9391-57CE-BF22-62FD8E397D65}"/>
                  </a:ext>
                </a:extLst>
              </p:cNvPr>
              <p:cNvSpPr/>
              <p:nvPr/>
            </p:nvSpPr>
            <p:spPr>
              <a:xfrm>
                <a:off x="1067592" y="4327622"/>
                <a:ext cx="991300" cy="3768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그랜드</a:t>
                </a:r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05E9F0-95D0-01A6-FBF4-13A61161BE72}"/>
              </a:ext>
            </a:extLst>
          </p:cNvPr>
          <p:cNvGrpSpPr/>
          <p:nvPr/>
        </p:nvGrpSpPr>
        <p:grpSpPr>
          <a:xfrm>
            <a:off x="891045" y="4911645"/>
            <a:ext cx="1153388" cy="873881"/>
            <a:chOff x="2389632" y="3094612"/>
            <a:chExt cx="1153389" cy="999633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A950B24B-1488-F3AC-76F8-A595844A178F}"/>
                </a:ext>
              </a:extLst>
            </p:cNvPr>
            <p:cNvSpPr/>
            <p:nvPr/>
          </p:nvSpPr>
          <p:spPr>
            <a:xfrm>
              <a:off x="2389632" y="3094612"/>
              <a:ext cx="1153389" cy="999633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3DDC268A-EDA4-E284-4AE5-6B387822AFE5}"/>
                </a:ext>
              </a:extLst>
            </p:cNvPr>
            <p:cNvSpPr/>
            <p:nvPr/>
          </p:nvSpPr>
          <p:spPr>
            <a:xfrm>
              <a:off x="2469419" y="3183683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7798D281-3F34-D278-F6E8-455882131354}"/>
                </a:ext>
              </a:extLst>
            </p:cNvPr>
            <p:cNvSpPr/>
            <p:nvPr/>
          </p:nvSpPr>
          <p:spPr>
            <a:xfrm>
              <a:off x="2469419" y="3642503"/>
              <a:ext cx="991300" cy="3768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예약하기</a:t>
              </a:r>
            </a:p>
          </p:txBody>
        </p: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5E4E363B-4C26-DB11-8AE2-CD634CECE184}"/>
              </a:ext>
            </a:extLst>
          </p:cNvPr>
          <p:cNvCxnSpPr>
            <a:cxnSpLocks/>
          </p:cNvCxnSpPr>
          <p:nvPr/>
        </p:nvCxnSpPr>
        <p:spPr>
          <a:xfrm>
            <a:off x="10787857" y="2396347"/>
            <a:ext cx="0" cy="26429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566D7202-4A59-1B3F-A26E-A6AE2692952A}"/>
              </a:ext>
            </a:extLst>
          </p:cNvPr>
          <p:cNvSpPr/>
          <p:nvPr/>
        </p:nvSpPr>
        <p:spPr>
          <a:xfrm>
            <a:off x="10290853" y="2675608"/>
            <a:ext cx="991300" cy="3768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로그아웃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1F235D0-1DA9-8991-8C60-CB120D22BCF5}"/>
              </a:ext>
            </a:extLst>
          </p:cNvPr>
          <p:cNvGrpSpPr/>
          <p:nvPr/>
        </p:nvGrpSpPr>
        <p:grpSpPr>
          <a:xfrm>
            <a:off x="2780066" y="2654332"/>
            <a:ext cx="1153389" cy="894146"/>
            <a:chOff x="8350866" y="3159600"/>
            <a:chExt cx="1153389" cy="894146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08A022E3-9340-B56B-5325-7D3A22D2C49F}"/>
                </a:ext>
              </a:extLst>
            </p:cNvPr>
            <p:cNvSpPr/>
            <p:nvPr/>
          </p:nvSpPr>
          <p:spPr>
            <a:xfrm>
              <a:off x="8350866" y="3159600"/>
              <a:ext cx="1153389" cy="89414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2D8EDA26-DEFB-0FBD-07E9-2103B34DDA38}"/>
                </a:ext>
              </a:extLst>
            </p:cNvPr>
            <p:cNvSpPr/>
            <p:nvPr/>
          </p:nvSpPr>
          <p:spPr>
            <a:xfrm>
              <a:off x="8433168" y="3245477"/>
              <a:ext cx="991300" cy="3274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문의하기</a:t>
              </a: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BC3B25B5-46BD-5BF8-897F-04B22BA69BE1}"/>
                </a:ext>
              </a:extLst>
            </p:cNvPr>
            <p:cNvSpPr/>
            <p:nvPr/>
          </p:nvSpPr>
          <p:spPr>
            <a:xfrm>
              <a:off x="8433168" y="3644236"/>
              <a:ext cx="991300" cy="3274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게시판</a:t>
              </a:r>
            </a:p>
          </p:txBody>
        </p:sp>
      </p:grp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EFADB958-D5C9-A519-0123-6E066A03CDBB}"/>
              </a:ext>
            </a:extLst>
          </p:cNvPr>
          <p:cNvSpPr/>
          <p:nvPr/>
        </p:nvSpPr>
        <p:spPr>
          <a:xfrm>
            <a:off x="2921322" y="3826155"/>
            <a:ext cx="839639" cy="2837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문의글 작성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CBBB1D6A-0C4E-1891-4B28-C5459E67A162}"/>
              </a:ext>
            </a:extLst>
          </p:cNvPr>
          <p:cNvCxnSpPr>
            <a:cxnSpLocks/>
          </p:cNvCxnSpPr>
          <p:nvPr/>
        </p:nvCxnSpPr>
        <p:spPr>
          <a:xfrm>
            <a:off x="1467742" y="2372432"/>
            <a:ext cx="0" cy="28013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E81858D-6183-313C-2400-97064677D602}"/>
              </a:ext>
            </a:extLst>
          </p:cNvPr>
          <p:cNvCxnSpPr>
            <a:cxnSpLocks/>
          </p:cNvCxnSpPr>
          <p:nvPr/>
        </p:nvCxnSpPr>
        <p:spPr>
          <a:xfrm>
            <a:off x="1465527" y="4633179"/>
            <a:ext cx="0" cy="27520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096F7870-EDBC-32F0-F8C3-A7E5A223E501}"/>
              </a:ext>
            </a:extLst>
          </p:cNvPr>
          <p:cNvCxnSpPr>
            <a:cxnSpLocks/>
          </p:cNvCxnSpPr>
          <p:nvPr/>
        </p:nvCxnSpPr>
        <p:spPr>
          <a:xfrm>
            <a:off x="3341142" y="2389167"/>
            <a:ext cx="0" cy="28013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4AA9C22-7A87-C262-8E1F-DBD4DD2BA1F8}"/>
              </a:ext>
            </a:extLst>
          </p:cNvPr>
          <p:cNvCxnSpPr>
            <a:cxnSpLocks/>
          </p:cNvCxnSpPr>
          <p:nvPr/>
        </p:nvCxnSpPr>
        <p:spPr>
          <a:xfrm>
            <a:off x="3358018" y="3466467"/>
            <a:ext cx="0" cy="33649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08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BDBC9-6A79-81E0-DEBC-4545CAFC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23883-FF76-9694-BCFD-27820058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37C0CB-7E26-1E76-B664-5223D447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6664FA-7277-32DB-93B6-B2A81EE89443}"/>
              </a:ext>
            </a:extLst>
          </p:cNvPr>
          <p:cNvSpPr/>
          <p:nvPr/>
        </p:nvSpPr>
        <p:spPr>
          <a:xfrm>
            <a:off x="838200" y="497840"/>
            <a:ext cx="10515600" cy="5995035"/>
          </a:xfrm>
          <a:prstGeom prst="rect">
            <a:avLst/>
          </a:prstGeom>
          <a:solidFill>
            <a:srgbClr val="F5E9D9"/>
          </a:solidFill>
          <a:ln>
            <a:solidFill>
              <a:srgbClr val="F5E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A969F-1935-C04A-EA5F-A032A21FBD25}"/>
              </a:ext>
            </a:extLst>
          </p:cNvPr>
          <p:cNvSpPr txBox="1"/>
          <p:nvPr/>
        </p:nvSpPr>
        <p:spPr>
          <a:xfrm>
            <a:off x="4622575" y="3172191"/>
            <a:ext cx="294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300" dirty="0">
                <a:latin typeface="HY궁서B" panose="02030600000101010101" pitchFamily="18" charset="-127"/>
                <a:ea typeface="문체부 제목 바탕체" panose="02030609000101010101" pitchFamily="17" charset="-127"/>
              </a:rPr>
              <a:t>화면 설계도</a:t>
            </a:r>
          </a:p>
        </p:txBody>
      </p:sp>
    </p:spTree>
    <p:extLst>
      <p:ext uri="{BB962C8B-B14F-4D97-AF65-F5344CB8AC3E}">
        <p14:creationId xmlns:p14="http://schemas.microsoft.com/office/powerpoint/2010/main" val="39311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29443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index.jsp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612112"/>
              </p:ext>
            </p:extLst>
          </p:nvPr>
        </p:nvGraphicFramePr>
        <p:xfrm>
          <a:off x="9895840" y="941436"/>
          <a:ext cx="2233409" cy="5864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813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38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Header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636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객실정보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문의하기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/>
                        <a:t>위치찾기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예약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8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1-2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회원가입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5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배너를 클릭 시 메인  페이지로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8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 날짜 검색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54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예약 페이지로 이동 후 방 리스트 출력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688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688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688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368845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2813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2534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916564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0FF19E2-EED7-0E5A-F313-48F3B31FB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9" y="1117601"/>
            <a:ext cx="9630517" cy="554735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BD1207-614C-7FC9-D6B0-F37D776DDFC1}"/>
              </a:ext>
            </a:extLst>
          </p:cNvPr>
          <p:cNvSpPr/>
          <p:nvPr/>
        </p:nvSpPr>
        <p:spPr>
          <a:xfrm>
            <a:off x="110488" y="1315129"/>
            <a:ext cx="9630517" cy="66435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AA8280F-2530-5773-1EB6-C21885ECD022}"/>
              </a:ext>
            </a:extLst>
          </p:cNvPr>
          <p:cNvSpPr/>
          <p:nvPr/>
        </p:nvSpPr>
        <p:spPr>
          <a:xfrm>
            <a:off x="110488" y="916742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294A57-B6D8-0838-2A64-D6B9A675C817}"/>
              </a:ext>
            </a:extLst>
          </p:cNvPr>
          <p:cNvSpPr/>
          <p:nvPr/>
        </p:nvSpPr>
        <p:spPr>
          <a:xfrm>
            <a:off x="3916681" y="1516380"/>
            <a:ext cx="2816962" cy="25792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AACDF8F-997A-DCA2-5E62-C7AE722E7FA5}"/>
              </a:ext>
            </a:extLst>
          </p:cNvPr>
          <p:cNvSpPr/>
          <p:nvPr/>
        </p:nvSpPr>
        <p:spPr>
          <a:xfrm>
            <a:off x="3408731" y="1439603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6B1F41-C5E3-D035-E2C4-EA6D6926C81A}"/>
              </a:ext>
            </a:extLst>
          </p:cNvPr>
          <p:cNvSpPr/>
          <p:nvPr/>
        </p:nvSpPr>
        <p:spPr>
          <a:xfrm>
            <a:off x="6863722" y="1516380"/>
            <a:ext cx="1353686" cy="25792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9DC0C8-6875-ACA5-74BE-32871F3EE37B}"/>
              </a:ext>
            </a:extLst>
          </p:cNvPr>
          <p:cNvSpPr/>
          <p:nvPr/>
        </p:nvSpPr>
        <p:spPr>
          <a:xfrm>
            <a:off x="545727" y="5430728"/>
            <a:ext cx="8762612" cy="98226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41B826-D04B-BEA5-9591-4F02A60BC8FE}"/>
              </a:ext>
            </a:extLst>
          </p:cNvPr>
          <p:cNvSpPr/>
          <p:nvPr/>
        </p:nvSpPr>
        <p:spPr>
          <a:xfrm>
            <a:off x="545727" y="5027067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256D5A-B0CC-B685-B751-FF6B51EF754C}"/>
              </a:ext>
            </a:extLst>
          </p:cNvPr>
          <p:cNvSpPr/>
          <p:nvPr/>
        </p:nvSpPr>
        <p:spPr>
          <a:xfrm>
            <a:off x="7142413" y="5874800"/>
            <a:ext cx="2077910" cy="45742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5DF155-3B25-EC18-9C20-9AE8DEBA6BB1}"/>
              </a:ext>
            </a:extLst>
          </p:cNvPr>
          <p:cNvSpPr/>
          <p:nvPr/>
        </p:nvSpPr>
        <p:spPr>
          <a:xfrm>
            <a:off x="8265146" y="1462463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1-2</a:t>
            </a:r>
            <a:endParaRPr lang="ko-KR" altLang="en-US" sz="9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8DDB25-8519-FFAF-EF90-2F6E7A90E0A6}"/>
              </a:ext>
            </a:extLst>
          </p:cNvPr>
          <p:cNvSpPr/>
          <p:nvPr/>
        </p:nvSpPr>
        <p:spPr>
          <a:xfrm>
            <a:off x="7124698" y="5469884"/>
            <a:ext cx="415867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3-1</a:t>
            </a:r>
            <a:endParaRPr lang="ko-KR" altLang="en-US" sz="9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47F592-6D9D-B1B0-527F-3F0D74F2999C}"/>
              </a:ext>
            </a:extLst>
          </p:cNvPr>
          <p:cNvSpPr/>
          <p:nvPr/>
        </p:nvSpPr>
        <p:spPr>
          <a:xfrm>
            <a:off x="1345175" y="1462463"/>
            <a:ext cx="1270010" cy="36301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BF5DE9-B24C-5CE4-0924-BA4253DC1A86}"/>
              </a:ext>
            </a:extLst>
          </p:cNvPr>
          <p:cNvSpPr/>
          <p:nvPr/>
        </p:nvSpPr>
        <p:spPr>
          <a:xfrm>
            <a:off x="903741" y="144979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8743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45126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 err="1"/>
                        <a:t>join.jsp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270212"/>
              </p:ext>
            </p:extLst>
          </p:nvPr>
        </p:nvGraphicFramePr>
        <p:xfrm>
          <a:off x="9895840" y="941435"/>
          <a:ext cx="2233409" cy="5856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3064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401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페이지 이동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401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이름 입력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401798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1557216"/>
                  </a:ext>
                </a:extLst>
              </a:tr>
              <a:tr h="3064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22588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710569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7BCF28C-30C9-4BEF-7F42-C7BD33EEE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" y="1056640"/>
            <a:ext cx="9591041" cy="54559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B2FEA91-9A97-94A8-9870-E3DE607C3CE7}"/>
              </a:ext>
            </a:extLst>
          </p:cNvPr>
          <p:cNvSpPr/>
          <p:nvPr/>
        </p:nvSpPr>
        <p:spPr>
          <a:xfrm>
            <a:off x="8539353" y="1445555"/>
            <a:ext cx="787527" cy="32272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044A7C-3BB9-8B3B-0D16-2A6838F409E1}"/>
              </a:ext>
            </a:extLst>
          </p:cNvPr>
          <p:cNvSpPr/>
          <p:nvPr/>
        </p:nvSpPr>
        <p:spPr>
          <a:xfrm>
            <a:off x="8539353" y="104189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5445E1-B0AA-A3AC-4395-932A3C12E600}"/>
              </a:ext>
            </a:extLst>
          </p:cNvPr>
          <p:cNvGrpSpPr/>
          <p:nvPr/>
        </p:nvGrpSpPr>
        <p:grpSpPr>
          <a:xfrm>
            <a:off x="62751" y="6470332"/>
            <a:ext cx="9741006" cy="157433"/>
            <a:chOff x="-29332" y="4485102"/>
            <a:chExt cx="9117884" cy="276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D39BF9-93AC-C682-CDB7-D86DBB0BB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65119B-1ED8-0406-4B16-925D70A19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F69E9B-A245-8AD4-7383-4DFB7FA97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052AE6-B35F-1A84-DF64-8346333A3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B94FD4E-1773-DCBB-2213-4F8B1227A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E0481C-F790-02C1-633E-4C04AA852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46E1E-6966-59E1-8B1A-7B6B419B0E8F}"/>
              </a:ext>
            </a:extLst>
          </p:cNvPr>
          <p:cNvSpPr/>
          <p:nvPr/>
        </p:nvSpPr>
        <p:spPr>
          <a:xfrm>
            <a:off x="3540633" y="4417355"/>
            <a:ext cx="2745867" cy="61946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389047-77FD-5107-9426-D6704A0A3D79}"/>
              </a:ext>
            </a:extLst>
          </p:cNvPr>
          <p:cNvSpPr/>
          <p:nvPr/>
        </p:nvSpPr>
        <p:spPr>
          <a:xfrm>
            <a:off x="3117821" y="4417355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AB55CE-1845-EC3F-620F-9F9FDA93AC5F}"/>
              </a:ext>
            </a:extLst>
          </p:cNvPr>
          <p:cNvSpPr/>
          <p:nvPr/>
        </p:nvSpPr>
        <p:spPr>
          <a:xfrm>
            <a:off x="3540632" y="5152025"/>
            <a:ext cx="2745867" cy="619465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57FC62-F3B7-5CFB-F92D-8CCE6C78A765}"/>
              </a:ext>
            </a:extLst>
          </p:cNvPr>
          <p:cNvSpPr/>
          <p:nvPr/>
        </p:nvSpPr>
        <p:spPr>
          <a:xfrm>
            <a:off x="3117821" y="5126874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49D8E5-631F-2431-EDB2-7CF8DE233C40}"/>
              </a:ext>
            </a:extLst>
          </p:cNvPr>
          <p:cNvSpPr/>
          <p:nvPr/>
        </p:nvSpPr>
        <p:spPr>
          <a:xfrm>
            <a:off x="3540632" y="5873549"/>
            <a:ext cx="2745867" cy="57893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DC2629-64FB-751B-0E7D-EB7A4CE561C2}"/>
              </a:ext>
            </a:extLst>
          </p:cNvPr>
          <p:cNvSpPr/>
          <p:nvPr/>
        </p:nvSpPr>
        <p:spPr>
          <a:xfrm>
            <a:off x="3117821" y="5859199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3626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72483-37B1-9D8B-CB9E-8FAA6C04C118}"/>
              </a:ext>
            </a:extLst>
          </p:cNvPr>
          <p:cNvSpPr txBox="1"/>
          <p:nvPr/>
        </p:nvSpPr>
        <p:spPr>
          <a:xfrm>
            <a:off x="62751" y="941435"/>
            <a:ext cx="9741006" cy="58563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F0609C-FB4C-7019-3597-89D50AC5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1551984"/>
            <a:ext cx="9607251" cy="4953000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8AE2692-DF60-E588-FC9C-BF3052B79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37987"/>
              </p:ext>
            </p:extLst>
          </p:nvPr>
        </p:nvGraphicFramePr>
        <p:xfrm>
          <a:off x="62751" y="42672"/>
          <a:ext cx="1208047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650">
                  <a:extLst>
                    <a:ext uri="{9D8B030D-6E8A-4147-A177-3AD203B41FA5}">
                      <a16:colId xmlns:a16="http://schemas.microsoft.com/office/drawing/2014/main" val="1003682422"/>
                    </a:ext>
                  </a:extLst>
                </a:gridCol>
                <a:gridCol w="1341289">
                  <a:extLst>
                    <a:ext uri="{9D8B030D-6E8A-4147-A177-3AD203B41FA5}">
                      <a16:colId xmlns:a16="http://schemas.microsoft.com/office/drawing/2014/main" val="2270816024"/>
                    </a:ext>
                  </a:extLst>
                </a:gridCol>
                <a:gridCol w="2638839">
                  <a:extLst>
                    <a:ext uri="{9D8B030D-6E8A-4147-A177-3AD203B41FA5}">
                      <a16:colId xmlns:a16="http://schemas.microsoft.com/office/drawing/2014/main" val="365858109"/>
                    </a:ext>
                  </a:extLst>
                </a:gridCol>
                <a:gridCol w="1192756">
                  <a:extLst>
                    <a:ext uri="{9D8B030D-6E8A-4147-A177-3AD203B41FA5}">
                      <a16:colId xmlns:a16="http://schemas.microsoft.com/office/drawing/2014/main" val="36680369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3338659646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819069253"/>
                    </a:ext>
                  </a:extLst>
                </a:gridCol>
                <a:gridCol w="2267710">
                  <a:extLst>
                    <a:ext uri="{9D8B030D-6E8A-4147-A177-3AD203B41FA5}">
                      <a16:colId xmlns:a16="http://schemas.microsoft.com/office/drawing/2014/main" val="3137091298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00" baseline="0" dirty="0"/>
                        <a:t>프로젝트명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신나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3700" baseline="0" dirty="0"/>
                        <a:t>팀</a:t>
                      </a:r>
                      <a:r>
                        <a:rPr lang="ko-KR" altLang="en-US" sz="1200" spc="-150" baseline="0" dirty="0"/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조선왕조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2500" baseline="0" dirty="0"/>
                        <a:t>날</a:t>
                      </a:r>
                      <a:r>
                        <a:rPr lang="ko-KR" altLang="en-US" sz="1200" dirty="0"/>
                        <a:t>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2022-11-17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299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사이트명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신라 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200" dirty="0" err="1"/>
                        <a:t>join.jsp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페이</a:t>
                      </a:r>
                      <a:r>
                        <a:rPr lang="ko-KR" altLang="en-US" sz="1200" dirty="0"/>
                        <a:t>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2-1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2546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600" dirty="0"/>
                        <a:t>화면경로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페이지 ＞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82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2B7CF2-587E-D807-4E67-FDD1AD286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768248"/>
              </p:ext>
            </p:extLst>
          </p:nvPr>
        </p:nvGraphicFramePr>
        <p:xfrm>
          <a:off x="9895840" y="941435"/>
          <a:ext cx="2233409" cy="5856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75878185"/>
                    </a:ext>
                  </a:extLst>
                </a:gridCol>
                <a:gridCol w="1776209">
                  <a:extLst>
                    <a:ext uri="{9D8B030D-6E8A-4147-A177-3AD203B41FA5}">
                      <a16:colId xmlns:a16="http://schemas.microsoft.com/office/drawing/2014/main" val="4186427359"/>
                    </a:ext>
                  </a:extLst>
                </a:gridCol>
              </a:tblGrid>
              <a:tr h="28814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Description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38"/>
                  </a:ext>
                </a:extLst>
              </a:tr>
              <a:tr h="86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확인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입력 값과 비밀번호 확인 입력 값이 불일치 할 경우 </a:t>
                      </a:r>
                      <a:r>
                        <a:rPr lang="en-US" altLang="ko-KR" sz="1200" dirty="0"/>
                        <a:t>alert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5768270"/>
                  </a:ext>
                </a:extLst>
              </a:tr>
              <a:tr h="372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휴대폰 번호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5922108"/>
                  </a:ext>
                </a:extLst>
              </a:tr>
              <a:tr h="372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이메일 입력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9018011"/>
                  </a:ext>
                </a:extLst>
              </a:tr>
              <a:tr h="672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페이지 이동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입력 값 오류 시 회원가입 진행 불가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4854119"/>
                  </a:ext>
                </a:extLst>
              </a:tr>
              <a:tr h="3724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5285664"/>
                  </a:ext>
                </a:extLst>
              </a:tr>
              <a:tr h="3724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440962"/>
                  </a:ext>
                </a:extLst>
              </a:tr>
              <a:tr h="3724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348431"/>
                  </a:ext>
                </a:extLst>
              </a:tr>
              <a:tr h="3724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243156"/>
                  </a:ext>
                </a:extLst>
              </a:tr>
              <a:tr h="37245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679531"/>
                  </a:ext>
                </a:extLst>
              </a:tr>
              <a:tr h="28814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Abbreviation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38119"/>
                  </a:ext>
                </a:extLst>
              </a:tr>
              <a:tr h="113634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5014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94D41CF-2647-87BB-59A8-1F317D5D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93782"/>
            <a:ext cx="1523569" cy="72073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3202C-AC2C-DDE8-76DE-19F1BC93D244}"/>
              </a:ext>
            </a:extLst>
          </p:cNvPr>
          <p:cNvGrpSpPr/>
          <p:nvPr/>
        </p:nvGrpSpPr>
        <p:grpSpPr>
          <a:xfrm>
            <a:off x="9983857" y="5916565"/>
            <a:ext cx="1469875" cy="523977"/>
            <a:chOff x="9895840" y="5762528"/>
            <a:chExt cx="1534160" cy="49145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92ACA1-B377-8F15-4A84-380C1A827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0" t="37640" r="43528"/>
            <a:stretch/>
          </p:blipFill>
          <p:spPr>
            <a:xfrm rot="5400000">
              <a:off x="10436387" y="5401104"/>
              <a:ext cx="154037" cy="87688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B7ABBD-747B-5624-7B66-10F107D8AC27}"/>
                </a:ext>
              </a:extLst>
            </p:cNvPr>
            <p:cNvSpPr txBox="1"/>
            <p:nvPr/>
          </p:nvSpPr>
          <p:spPr>
            <a:xfrm>
              <a:off x="9895840" y="5992368"/>
              <a:ext cx="153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이전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다음장과 연결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5445E1-B0AA-A3AC-4395-932A3C12E600}"/>
              </a:ext>
            </a:extLst>
          </p:cNvPr>
          <p:cNvGrpSpPr/>
          <p:nvPr/>
        </p:nvGrpSpPr>
        <p:grpSpPr>
          <a:xfrm>
            <a:off x="62751" y="1412163"/>
            <a:ext cx="9741006" cy="157433"/>
            <a:chOff x="-29332" y="4485102"/>
            <a:chExt cx="9117884" cy="276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D39BF9-93AC-C682-CDB7-D86DBB0BB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27274" y="3828496"/>
              <a:ext cx="215732" cy="15289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65119B-1ED8-0406-4B16-925D70A19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2145064" y="3839699"/>
              <a:ext cx="215732" cy="15289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F69E9B-A245-8AD4-7383-4DFB7FA97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3662851" y="3850902"/>
              <a:ext cx="215732" cy="15289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C052AE6-B35F-1A84-DF64-8346333A3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5180639" y="3863728"/>
              <a:ext cx="215732" cy="152894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B94FD4E-1773-DCBB-2213-4F8B1227A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6698427" y="3876555"/>
              <a:ext cx="215732" cy="152894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E0481C-F790-02C1-633E-4C04AA852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4" r="41197"/>
            <a:stretch/>
          </p:blipFill>
          <p:spPr>
            <a:xfrm rot="5400000">
              <a:off x="8216214" y="3889382"/>
              <a:ext cx="215732" cy="1528944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46E1E-6966-59E1-8B1A-7B6B419B0E8F}"/>
              </a:ext>
            </a:extLst>
          </p:cNvPr>
          <p:cNvSpPr/>
          <p:nvPr/>
        </p:nvSpPr>
        <p:spPr>
          <a:xfrm>
            <a:off x="3486844" y="2230042"/>
            <a:ext cx="2745867" cy="79879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389047-77FD-5107-9426-D6704A0A3D79}"/>
              </a:ext>
            </a:extLst>
          </p:cNvPr>
          <p:cNvSpPr/>
          <p:nvPr/>
        </p:nvSpPr>
        <p:spPr>
          <a:xfrm>
            <a:off x="3064033" y="2256861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AB55CE-1845-EC3F-620F-9F9FDA93AC5F}"/>
              </a:ext>
            </a:extLst>
          </p:cNvPr>
          <p:cNvSpPr/>
          <p:nvPr/>
        </p:nvSpPr>
        <p:spPr>
          <a:xfrm>
            <a:off x="3486844" y="3236751"/>
            <a:ext cx="2745867" cy="74492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57FC62-F3B7-5CFB-F92D-8CCE6C78A765}"/>
              </a:ext>
            </a:extLst>
          </p:cNvPr>
          <p:cNvSpPr/>
          <p:nvPr/>
        </p:nvSpPr>
        <p:spPr>
          <a:xfrm>
            <a:off x="3064033" y="3213976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49D8E5-631F-2431-EDB2-7CF8DE233C40}"/>
              </a:ext>
            </a:extLst>
          </p:cNvPr>
          <p:cNvSpPr/>
          <p:nvPr/>
        </p:nvSpPr>
        <p:spPr>
          <a:xfrm>
            <a:off x="3486844" y="4189590"/>
            <a:ext cx="2745867" cy="82437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DC2629-64FB-751B-0E7D-EB7A4CE561C2}"/>
              </a:ext>
            </a:extLst>
          </p:cNvPr>
          <p:cNvSpPr/>
          <p:nvPr/>
        </p:nvSpPr>
        <p:spPr>
          <a:xfrm>
            <a:off x="3064033" y="4189590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  <a:endParaRPr lang="ko-KR" altLang="en-US" sz="16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1C6F01-1D9E-75CF-C2E3-E709E354D4FA}"/>
              </a:ext>
            </a:extLst>
          </p:cNvPr>
          <p:cNvSpPr/>
          <p:nvPr/>
        </p:nvSpPr>
        <p:spPr>
          <a:xfrm>
            <a:off x="3486844" y="5302668"/>
            <a:ext cx="2745867" cy="69472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CFF43CD-9A58-DCBD-D0C4-8ECEF038AC88}"/>
              </a:ext>
            </a:extLst>
          </p:cNvPr>
          <p:cNvSpPr/>
          <p:nvPr/>
        </p:nvSpPr>
        <p:spPr>
          <a:xfrm>
            <a:off x="3064033" y="5302668"/>
            <a:ext cx="375920" cy="3657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8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90289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1846</Words>
  <Application>Microsoft Office PowerPoint</Application>
  <PresentationFormat>와이드스크린</PresentationFormat>
  <Paragraphs>997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HY궁서B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graciajin0325@gmail.com</dc:creator>
  <cp:lastModifiedBy>graciajin0325@gmail.com</cp:lastModifiedBy>
  <cp:revision>46</cp:revision>
  <dcterms:created xsi:type="dcterms:W3CDTF">2022-11-04T12:59:44Z</dcterms:created>
  <dcterms:modified xsi:type="dcterms:W3CDTF">2022-11-15T00:52:34Z</dcterms:modified>
</cp:coreProperties>
</file>